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287000" cx="18288000"/>
  <p:notesSz cx="6858000" cy="9144000"/>
  <p:embeddedFontLst>
    <p:embeddedFont>
      <p:font typeface="Instrument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9" roundtripDataSignature="AMtx7miL24TJJzikuHO5yDl8odA+jUut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FFAFCC2-F9F4-41EC-AC91-72373F31C8F4}">
  <a:tblStyle styleId="{FFFAFCC2-F9F4-41EC-AC91-72373F31C8F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InstrumentSans-regular.fntdata"/><Relationship Id="rId14" Type="http://schemas.openxmlformats.org/officeDocument/2006/relationships/slide" Target="slides/slide8.xml"/><Relationship Id="rId17" Type="http://schemas.openxmlformats.org/officeDocument/2006/relationships/font" Target="fonts/InstrumentSans-italic.fntdata"/><Relationship Id="rId16" Type="http://schemas.openxmlformats.org/officeDocument/2006/relationships/font" Target="fonts/InstrumentSans-bold.fntdata"/><Relationship Id="rId5" Type="http://schemas.openxmlformats.org/officeDocument/2006/relationships/slideMaster" Target="slideMasters/slideMaster1.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font" Target="fonts/InstrumentSans-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p:nvPr>
            <p:ph idx="2" type="pic"/>
          </p:nvPr>
        </p:nvSpPr>
        <p:spPr>
          <a:xfrm>
            <a:off x="1792288" y="612775"/>
            <a:ext cx="5486400" cy="4114800"/>
          </a:xfrm>
          <a:prstGeom prst="rect">
            <a:avLst/>
          </a:prstGeom>
          <a:noFill/>
          <a:ln>
            <a:noFill/>
          </a:ln>
        </p:spPr>
      </p:sp>
      <p:sp>
        <p:nvSpPr>
          <p:cNvPr id="64" name="Google Shape;64;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5.png"/><Relationship Id="rId10"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9.png"/><Relationship Id="rId7" Type="http://schemas.openxmlformats.org/officeDocument/2006/relationships/image" Target="../media/image6.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43DD6"/>
            </a:gs>
            <a:gs pos="100000">
              <a:srgbClr val="6286F1"/>
            </a:gs>
          </a:gsLst>
          <a:lin ang="2700000" scaled="0"/>
        </a:gradFill>
      </p:bgPr>
    </p:bg>
    <p:spTree>
      <p:nvGrpSpPr>
        <p:cNvPr id="83" name="Shape 83"/>
        <p:cNvGrpSpPr/>
        <p:nvPr/>
      </p:nvGrpSpPr>
      <p:grpSpPr>
        <a:xfrm>
          <a:off x="0" y="0"/>
          <a:ext cx="0" cy="0"/>
          <a:chOff x="0" y="0"/>
          <a:chExt cx="0" cy="0"/>
        </a:xfrm>
      </p:grpSpPr>
      <p:sp>
        <p:nvSpPr>
          <p:cNvPr id="84" name="Google Shape;84;p1"/>
          <p:cNvSpPr/>
          <p:nvPr/>
        </p:nvSpPr>
        <p:spPr>
          <a:xfrm rot="-3444261">
            <a:off x="9854498" y="-10580726"/>
            <a:ext cx="3936689" cy="25549118"/>
          </a:xfrm>
          <a:custGeom>
            <a:rect b="b" l="l" r="r" t="t"/>
            <a:pathLst>
              <a:path extrusionOk="0" h="25549118" w="3936689">
                <a:moveTo>
                  <a:pt x="0" y="0"/>
                </a:moveTo>
                <a:lnTo>
                  <a:pt x="3936688" y="0"/>
                </a:lnTo>
                <a:lnTo>
                  <a:pt x="3936688" y="25549117"/>
                </a:lnTo>
                <a:lnTo>
                  <a:pt x="0" y="25549117"/>
                </a:lnTo>
                <a:lnTo>
                  <a:pt x="0" y="0"/>
                </a:lnTo>
                <a:close/>
              </a:path>
            </a:pathLst>
          </a:custGeom>
          <a:blipFill rotWithShape="1">
            <a:blip r:embed="rId3">
              <a:alphaModFix amt="43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1"/>
          <p:cNvSpPr/>
          <p:nvPr/>
        </p:nvSpPr>
        <p:spPr>
          <a:xfrm>
            <a:off x="15445922" y="8168822"/>
            <a:ext cx="1508578" cy="1508578"/>
          </a:xfrm>
          <a:custGeom>
            <a:rect b="b" l="l" r="r" t="t"/>
            <a:pathLst>
              <a:path extrusionOk="0" h="1508578" w="1508578">
                <a:moveTo>
                  <a:pt x="0" y="0"/>
                </a:moveTo>
                <a:lnTo>
                  <a:pt x="1508578" y="0"/>
                </a:lnTo>
                <a:lnTo>
                  <a:pt x="1508578" y="1508578"/>
                </a:lnTo>
                <a:lnTo>
                  <a:pt x="0" y="150857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1"/>
          <p:cNvSpPr txBox="1"/>
          <p:nvPr/>
        </p:nvSpPr>
        <p:spPr>
          <a:xfrm>
            <a:off x="1118725" y="9344391"/>
            <a:ext cx="7519200" cy="333000"/>
          </a:xfrm>
          <a:prstGeom prst="rect">
            <a:avLst/>
          </a:prstGeom>
          <a:noFill/>
          <a:ln>
            <a:noFill/>
          </a:ln>
        </p:spPr>
        <p:txBody>
          <a:bodyPr anchorCtr="0" anchor="t" bIns="0" lIns="0" spcFirstLastPara="1" rIns="0" wrap="square" tIns="0">
            <a:spAutoFit/>
          </a:bodyPr>
          <a:lstStyle/>
          <a:p>
            <a:pPr indent="0" lvl="0" marL="0" marR="0" rtl="0" algn="ctr">
              <a:lnSpc>
                <a:spcPct val="104008"/>
              </a:lnSpc>
              <a:spcBef>
                <a:spcPts val="0"/>
              </a:spcBef>
              <a:spcAft>
                <a:spcPts val="0"/>
              </a:spcAft>
              <a:buClr>
                <a:srgbClr val="000000"/>
              </a:buClr>
              <a:buSzPts val="2163"/>
              <a:buFont typeface="Arial"/>
              <a:buNone/>
            </a:pPr>
            <a:r>
              <a:rPr b="0" i="0" lang="en-US" sz="2163" u="none" cap="none" strike="noStrike">
                <a:solidFill>
                  <a:srgbClr val="FFFFFF"/>
                </a:solidFill>
                <a:latin typeface="Instrument Sans"/>
                <a:ea typeface="Instrument Sans"/>
                <a:cs typeface="Instrument Sans"/>
                <a:sym typeface="Instrument Sans"/>
              </a:rPr>
              <a:t>Towards a harmonised European eDNA digital ecosystem</a:t>
            </a:r>
            <a:endParaRPr b="0" i="0" sz="1064" u="none" cap="none" strike="noStrike">
              <a:solidFill>
                <a:srgbClr val="000000"/>
              </a:solidFill>
              <a:latin typeface="Arial"/>
              <a:ea typeface="Arial"/>
              <a:cs typeface="Arial"/>
              <a:sym typeface="Arial"/>
            </a:endParaRPr>
          </a:p>
        </p:txBody>
      </p:sp>
      <p:sp>
        <p:nvSpPr>
          <p:cNvPr id="87" name="Google Shape;87;p1"/>
          <p:cNvSpPr txBox="1"/>
          <p:nvPr/>
        </p:nvSpPr>
        <p:spPr>
          <a:xfrm>
            <a:off x="1118725" y="8383125"/>
            <a:ext cx="7519200" cy="1037400"/>
          </a:xfrm>
          <a:prstGeom prst="rect">
            <a:avLst/>
          </a:prstGeom>
          <a:noFill/>
          <a:ln>
            <a:noFill/>
          </a:ln>
        </p:spPr>
        <p:txBody>
          <a:bodyPr anchorCtr="0" anchor="t" bIns="0" lIns="0" spcFirstLastPara="1" rIns="0" wrap="square" tIns="0">
            <a:spAutoFit/>
          </a:bodyPr>
          <a:lstStyle/>
          <a:p>
            <a:pPr indent="0" lvl="0" marL="0" marR="0" rtl="0" algn="ctr">
              <a:lnSpc>
                <a:spcPct val="103995"/>
              </a:lnSpc>
              <a:spcBef>
                <a:spcPts val="0"/>
              </a:spcBef>
              <a:spcAft>
                <a:spcPts val="0"/>
              </a:spcAft>
              <a:buClr>
                <a:srgbClr val="000000"/>
              </a:buClr>
              <a:buSzPts val="6740"/>
              <a:buFont typeface="Arial"/>
              <a:buNone/>
            </a:pPr>
            <a:r>
              <a:rPr b="1" i="0" lang="en-US" sz="6739" u="none" cap="none" strike="noStrike">
                <a:solidFill>
                  <a:srgbClr val="FFFFFF"/>
                </a:solidFill>
                <a:latin typeface="Instrument Sans"/>
                <a:ea typeface="Instrument Sans"/>
                <a:cs typeface="Instrument Sans"/>
                <a:sym typeface="Instrument Sans"/>
              </a:rPr>
              <a:t>eDNAqua-Plan</a:t>
            </a:r>
            <a:endParaRPr b="0" i="0" sz="1064" u="none" cap="none" strike="noStrike">
              <a:solidFill>
                <a:srgbClr val="000000"/>
              </a:solidFill>
              <a:latin typeface="Arial"/>
              <a:ea typeface="Arial"/>
              <a:cs typeface="Arial"/>
              <a:sym typeface="Arial"/>
            </a:endParaRPr>
          </a:p>
        </p:txBody>
      </p:sp>
      <p:sp>
        <p:nvSpPr>
          <p:cNvPr id="88" name="Google Shape;88;p1"/>
          <p:cNvSpPr txBox="1"/>
          <p:nvPr/>
        </p:nvSpPr>
        <p:spPr>
          <a:xfrm>
            <a:off x="1118725" y="3985400"/>
            <a:ext cx="12874800" cy="1200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600"/>
              <a:buFont typeface="Arial"/>
              <a:buNone/>
            </a:pPr>
            <a:r>
              <a:rPr b="1" lang="en-US" sz="7800">
                <a:solidFill>
                  <a:srgbClr val="FFFFFF"/>
                </a:solidFill>
                <a:latin typeface="Instrument Sans"/>
                <a:ea typeface="Instrument Sans"/>
                <a:cs typeface="Instrument Sans"/>
                <a:sym typeface="Instrument Sans"/>
              </a:rPr>
              <a:t>Title of the presentation</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43DD6"/>
            </a:gs>
            <a:gs pos="100000">
              <a:srgbClr val="6286F1"/>
            </a:gs>
          </a:gsLst>
          <a:lin ang="2700000" scaled="0"/>
        </a:gradFill>
      </p:bgPr>
    </p:bg>
    <p:spTree>
      <p:nvGrpSpPr>
        <p:cNvPr id="92" name="Shape 92"/>
        <p:cNvGrpSpPr/>
        <p:nvPr/>
      </p:nvGrpSpPr>
      <p:grpSpPr>
        <a:xfrm>
          <a:off x="0" y="0"/>
          <a:ext cx="0" cy="0"/>
          <a:chOff x="0" y="0"/>
          <a:chExt cx="0" cy="0"/>
        </a:xfrm>
      </p:grpSpPr>
      <p:sp>
        <p:nvSpPr>
          <p:cNvPr id="93" name="Google Shape;93;p2"/>
          <p:cNvSpPr/>
          <p:nvPr/>
        </p:nvSpPr>
        <p:spPr>
          <a:xfrm>
            <a:off x="15750722" y="7749722"/>
            <a:ext cx="1508578" cy="1508578"/>
          </a:xfrm>
          <a:custGeom>
            <a:rect b="b" l="l" r="r" t="t"/>
            <a:pathLst>
              <a:path extrusionOk="0" h="1508578" w="1508578">
                <a:moveTo>
                  <a:pt x="0" y="0"/>
                </a:moveTo>
                <a:lnTo>
                  <a:pt x="1508578" y="0"/>
                </a:lnTo>
                <a:lnTo>
                  <a:pt x="1508578" y="1508578"/>
                </a:lnTo>
                <a:lnTo>
                  <a:pt x="0" y="150857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2"/>
          <p:cNvSpPr txBox="1"/>
          <p:nvPr/>
        </p:nvSpPr>
        <p:spPr>
          <a:xfrm>
            <a:off x="1828800" y="1790700"/>
            <a:ext cx="13711500" cy="668700"/>
          </a:xfrm>
          <a:prstGeom prst="rect">
            <a:avLst/>
          </a:prstGeom>
          <a:noFill/>
          <a:ln>
            <a:noFill/>
          </a:ln>
        </p:spPr>
        <p:txBody>
          <a:bodyPr anchorCtr="0" anchor="t" bIns="0" lIns="0" spcFirstLastPara="1" rIns="0" wrap="square" tIns="0">
            <a:spAutoFit/>
          </a:bodyPr>
          <a:lstStyle/>
          <a:p>
            <a:pPr indent="0" lvl="0" marL="0" marR="0" rtl="0" algn="l">
              <a:lnSpc>
                <a:spcPct val="104005"/>
              </a:lnSpc>
              <a:spcBef>
                <a:spcPts val="0"/>
              </a:spcBef>
              <a:spcAft>
                <a:spcPts val="0"/>
              </a:spcAft>
              <a:buClr>
                <a:srgbClr val="000000"/>
              </a:buClr>
              <a:buSzPts val="4344"/>
              <a:buFont typeface="Arial"/>
              <a:buNone/>
            </a:pPr>
            <a:r>
              <a:rPr b="1" lang="en-US" sz="4344">
                <a:solidFill>
                  <a:srgbClr val="FFFFFF"/>
                </a:solidFill>
                <a:latin typeface="Instrument Sans"/>
                <a:ea typeface="Instrument Sans"/>
                <a:cs typeface="Instrument Sans"/>
                <a:sym typeface="Instrument Sans"/>
              </a:rPr>
              <a:t>Title</a:t>
            </a:r>
            <a:endParaRPr b="0" i="0" sz="1400" u="none" cap="none" strike="noStrike">
              <a:solidFill>
                <a:srgbClr val="000000"/>
              </a:solidFill>
              <a:latin typeface="Arial"/>
              <a:ea typeface="Arial"/>
              <a:cs typeface="Arial"/>
              <a:sym typeface="Arial"/>
            </a:endParaRPr>
          </a:p>
        </p:txBody>
      </p:sp>
      <p:sp>
        <p:nvSpPr>
          <p:cNvPr id="95" name="Google Shape;95;p2"/>
          <p:cNvSpPr txBox="1"/>
          <p:nvPr/>
        </p:nvSpPr>
        <p:spPr>
          <a:xfrm>
            <a:off x="1828800" y="2727509"/>
            <a:ext cx="13505400" cy="5736900"/>
          </a:xfrm>
          <a:prstGeom prst="rect">
            <a:avLst/>
          </a:prstGeom>
          <a:noFill/>
          <a:ln>
            <a:noFill/>
          </a:ln>
        </p:spPr>
        <p:txBody>
          <a:bodyPr anchorCtr="0" anchor="t" bIns="0" lIns="0" spcFirstLastPara="1" rIns="0" wrap="square" tIns="0">
            <a:spAutoFit/>
          </a:bodyPr>
          <a:lstStyle/>
          <a:p>
            <a:pPr indent="-431800" lvl="1" marL="863599" marR="0" rtl="0" algn="l">
              <a:lnSpc>
                <a:spcPct val="104001"/>
              </a:lnSpc>
              <a:spcBef>
                <a:spcPts val="0"/>
              </a:spcBef>
              <a:spcAft>
                <a:spcPts val="0"/>
              </a:spcAft>
              <a:buClr>
                <a:srgbClr val="FFFFFF"/>
              </a:buClr>
              <a:buSzPts val="3999"/>
              <a:buFont typeface="Arial"/>
              <a:buChar char="•"/>
            </a:pPr>
            <a:r>
              <a:rPr lang="en-US" sz="3999">
                <a:solidFill>
                  <a:srgbClr val="FFFFFF"/>
                </a:solidFill>
                <a:latin typeface="Instrument Sans"/>
                <a:ea typeface="Instrument Sans"/>
                <a:cs typeface="Instrument Sans"/>
                <a:sym typeface="Instrument Sans"/>
              </a:rPr>
              <a:t>Text</a:t>
            </a:r>
            <a:endParaRPr b="0" i="0" sz="1400" u="none" cap="none" strike="noStrike">
              <a:solidFill>
                <a:srgbClr val="000000"/>
              </a:solidFill>
              <a:latin typeface="Arial"/>
              <a:ea typeface="Arial"/>
              <a:cs typeface="Arial"/>
              <a:sym typeface="Arial"/>
            </a:endParaRPr>
          </a:p>
          <a:p>
            <a:pPr indent="-431800" lvl="2" marL="1320798" marR="0" rtl="0" algn="l">
              <a:lnSpc>
                <a:spcPct val="129968"/>
              </a:lnSpc>
              <a:spcBef>
                <a:spcPts val="0"/>
              </a:spcBef>
              <a:spcAft>
                <a:spcPts val="0"/>
              </a:spcAft>
              <a:buClr>
                <a:srgbClr val="FFFFFF"/>
              </a:buClr>
              <a:buSzPts val="3200"/>
              <a:buFont typeface="Arial"/>
              <a:buChar char="•"/>
            </a:pPr>
            <a:r>
              <a:rPr lang="en-US" sz="3200">
                <a:solidFill>
                  <a:srgbClr val="FFFFFF"/>
                </a:solidFill>
                <a:latin typeface="Instrument Sans"/>
                <a:ea typeface="Instrument Sans"/>
                <a:cs typeface="Instrument Sans"/>
                <a:sym typeface="Instrument Sans"/>
              </a:rPr>
              <a:t>Text</a:t>
            </a:r>
            <a:endParaRPr b="0" i="0" sz="1400" u="none" cap="none" strike="noStrike">
              <a:solidFill>
                <a:srgbClr val="000000"/>
              </a:solidFill>
              <a:latin typeface="Arial"/>
              <a:ea typeface="Arial"/>
              <a:cs typeface="Arial"/>
              <a:sym typeface="Arial"/>
            </a:endParaRPr>
          </a:p>
          <a:p>
            <a:pPr indent="-431800" lvl="2" marL="1320799" marR="0" rtl="0" algn="l">
              <a:lnSpc>
                <a:spcPct val="129968"/>
              </a:lnSpc>
              <a:spcBef>
                <a:spcPts val="0"/>
              </a:spcBef>
              <a:spcAft>
                <a:spcPts val="0"/>
              </a:spcAft>
              <a:buClr>
                <a:srgbClr val="FFFFFF"/>
              </a:buClr>
              <a:buSzPts val="3200"/>
              <a:buFont typeface="Arial"/>
              <a:buChar char="•"/>
            </a:pPr>
            <a:r>
              <a:rPr b="0" i="0" lang="en-US" sz="3200" u="none" cap="none" strike="noStrike">
                <a:solidFill>
                  <a:srgbClr val="FFFFFF"/>
                </a:solidFill>
                <a:latin typeface="Instrument Sans"/>
                <a:ea typeface="Instrument Sans"/>
                <a:cs typeface="Instrument Sans"/>
                <a:sym typeface="Instrument Sans"/>
              </a:rPr>
              <a:t>Text</a:t>
            </a:r>
            <a:endParaRPr b="0" i="0" sz="3999" u="none" cap="none" strike="noStrike">
              <a:solidFill>
                <a:srgbClr val="FFFFFF"/>
              </a:solidFill>
              <a:latin typeface="Instrument Sans"/>
              <a:ea typeface="Instrument Sans"/>
              <a:cs typeface="Instrument Sans"/>
              <a:sym typeface="Instrument Sans"/>
            </a:endParaRPr>
          </a:p>
          <a:p>
            <a:pPr indent="0" lvl="2" marL="888999" marR="0" rtl="0" algn="l">
              <a:lnSpc>
                <a:spcPct val="104001"/>
              </a:lnSpc>
              <a:spcBef>
                <a:spcPts val="0"/>
              </a:spcBef>
              <a:spcAft>
                <a:spcPts val="0"/>
              </a:spcAft>
              <a:buClr>
                <a:srgbClr val="000000"/>
              </a:buClr>
              <a:buSzPts val="3999"/>
              <a:buFont typeface="Arial"/>
              <a:buNone/>
            </a:pPr>
            <a:r>
              <a:rPr b="0" i="0" lang="en-US" sz="3999" u="none" cap="none" strike="noStrike">
                <a:solidFill>
                  <a:srgbClr val="FFFFFF"/>
                </a:solidFill>
                <a:latin typeface="Instrument Sans"/>
                <a:ea typeface="Instrument Sans"/>
                <a:cs typeface="Instrument Sans"/>
                <a:sym typeface="Instrument Sans"/>
              </a:rPr>
              <a:t> </a:t>
            </a:r>
            <a:endParaRPr b="0" i="0" sz="1400" u="none" cap="none" strike="noStrike">
              <a:solidFill>
                <a:srgbClr val="000000"/>
              </a:solidFill>
              <a:latin typeface="Arial"/>
              <a:ea typeface="Arial"/>
              <a:cs typeface="Arial"/>
              <a:sym typeface="Arial"/>
            </a:endParaRPr>
          </a:p>
          <a:p>
            <a:pPr indent="-431800" lvl="1" marL="863599" marR="0" rtl="0" algn="l">
              <a:lnSpc>
                <a:spcPct val="104001"/>
              </a:lnSpc>
              <a:spcBef>
                <a:spcPts val="0"/>
              </a:spcBef>
              <a:spcAft>
                <a:spcPts val="0"/>
              </a:spcAft>
              <a:buClr>
                <a:srgbClr val="FFFFFF"/>
              </a:buClr>
              <a:buSzPts val="3999"/>
              <a:buFont typeface="Arial"/>
              <a:buChar char="•"/>
            </a:pPr>
            <a:r>
              <a:rPr b="0" i="0" lang="en-US" sz="3999" u="none" cap="none" strike="noStrike">
                <a:solidFill>
                  <a:srgbClr val="FFFFFF"/>
                </a:solidFill>
                <a:latin typeface="Instrument Sans"/>
                <a:ea typeface="Instrument Sans"/>
                <a:cs typeface="Instrument Sans"/>
                <a:sym typeface="Instrument Sans"/>
              </a:rPr>
              <a:t>Text</a:t>
            </a:r>
            <a:endParaRPr b="0" i="0" sz="1400" u="none" cap="none" strike="noStrike">
              <a:solidFill>
                <a:srgbClr val="000000"/>
              </a:solidFill>
              <a:latin typeface="Arial"/>
              <a:ea typeface="Arial"/>
              <a:cs typeface="Arial"/>
              <a:sym typeface="Arial"/>
            </a:endParaRPr>
          </a:p>
          <a:p>
            <a:pPr indent="-431800" lvl="2" marL="1320798" marR="0" rtl="0" algn="l">
              <a:lnSpc>
                <a:spcPct val="129968"/>
              </a:lnSpc>
              <a:spcBef>
                <a:spcPts val="0"/>
              </a:spcBef>
              <a:spcAft>
                <a:spcPts val="0"/>
              </a:spcAft>
              <a:buClr>
                <a:srgbClr val="FFFFFF"/>
              </a:buClr>
              <a:buSzPts val="3200"/>
              <a:buFont typeface="Arial"/>
              <a:buChar char="•"/>
            </a:pPr>
            <a:r>
              <a:rPr b="0" i="0" lang="en-US" sz="3200" u="none" cap="none" strike="noStrike">
                <a:solidFill>
                  <a:srgbClr val="FFFFFF"/>
                </a:solidFill>
                <a:latin typeface="Instrument Sans"/>
                <a:ea typeface="Instrument Sans"/>
                <a:cs typeface="Instrument Sans"/>
                <a:sym typeface="Instrument Sans"/>
              </a:rPr>
              <a:t>Text</a:t>
            </a:r>
            <a:endParaRPr b="0" i="0" sz="3200" u="none" cap="none" strike="noStrike">
              <a:solidFill>
                <a:srgbClr val="FFFFFF"/>
              </a:solidFill>
              <a:latin typeface="Instrument Sans"/>
              <a:ea typeface="Instrument Sans"/>
              <a:cs typeface="Instrument Sans"/>
              <a:sym typeface="Instrument Sans"/>
            </a:endParaRPr>
          </a:p>
          <a:p>
            <a:pPr indent="-431800" lvl="2" marL="1320798" marR="0" rtl="0" algn="l">
              <a:lnSpc>
                <a:spcPct val="129968"/>
              </a:lnSpc>
              <a:spcBef>
                <a:spcPts val="0"/>
              </a:spcBef>
              <a:spcAft>
                <a:spcPts val="0"/>
              </a:spcAft>
              <a:buClr>
                <a:srgbClr val="FFFFFF"/>
              </a:buClr>
              <a:buSzPts val="3200"/>
              <a:buFont typeface="Arial"/>
              <a:buChar char="•"/>
            </a:pPr>
            <a:r>
              <a:rPr b="0" i="0" lang="en-US" sz="3200" u="none" cap="none" strike="noStrike">
                <a:solidFill>
                  <a:srgbClr val="FFFFFF"/>
                </a:solidFill>
                <a:latin typeface="Instrument Sans"/>
                <a:ea typeface="Instrument Sans"/>
                <a:cs typeface="Instrument Sans"/>
                <a:sym typeface="Instrument Sans"/>
              </a:rPr>
              <a:t>Text</a:t>
            </a:r>
            <a:endParaRPr sz="3200">
              <a:solidFill>
                <a:srgbClr val="FFFFFF"/>
              </a:solidFill>
              <a:latin typeface="Instrument Sans"/>
              <a:ea typeface="Instrument Sans"/>
              <a:cs typeface="Instrument Sans"/>
              <a:sym typeface="Instrument Sans"/>
            </a:endParaRPr>
          </a:p>
          <a:p>
            <a:pPr indent="0" lvl="1" marL="431798" marR="0" rtl="0" algn="l">
              <a:lnSpc>
                <a:spcPct val="129968"/>
              </a:lnSpc>
              <a:spcBef>
                <a:spcPts val="0"/>
              </a:spcBef>
              <a:spcAft>
                <a:spcPts val="0"/>
              </a:spcAft>
              <a:buClr>
                <a:srgbClr val="000000"/>
              </a:buClr>
              <a:buSzPts val="3200"/>
              <a:buFont typeface="Arial"/>
              <a:buNone/>
            </a:pPr>
            <a:r>
              <a:t/>
            </a:r>
            <a:endParaRPr b="0" i="0" sz="3200" u="none" cap="none" strike="noStrike">
              <a:solidFill>
                <a:srgbClr val="FFFFFF"/>
              </a:solidFill>
              <a:latin typeface="Instrument Sans"/>
              <a:ea typeface="Instrument Sans"/>
              <a:cs typeface="Instrument Sans"/>
              <a:sym typeface="Instrument Sans"/>
            </a:endParaRPr>
          </a:p>
          <a:p>
            <a:pPr indent="0" lvl="1" marL="431798" marR="0" rtl="0" algn="ctr">
              <a:lnSpc>
                <a:spcPct val="104001"/>
              </a:lnSpc>
              <a:spcBef>
                <a:spcPts val="0"/>
              </a:spcBef>
              <a:spcAft>
                <a:spcPts val="0"/>
              </a:spcAft>
              <a:buClr>
                <a:srgbClr val="000000"/>
              </a:buClr>
              <a:buSzPts val="3999"/>
              <a:buFont typeface="Arial"/>
              <a:buNone/>
            </a:pPr>
            <a:r>
              <a:rPr b="1" i="0" lang="en-US" sz="3999" u="none" cap="none" strike="noStrike">
                <a:solidFill>
                  <a:srgbClr val="FFFFFF"/>
                </a:solidFill>
                <a:latin typeface="Instrument Sans"/>
                <a:ea typeface="Instrument Sans"/>
                <a:cs typeface="Instrument Sans"/>
                <a:sym typeface="Instrument Sans"/>
              </a:rPr>
              <a:t>Quote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43DD6"/>
            </a:gs>
            <a:gs pos="100000">
              <a:srgbClr val="6286F1"/>
            </a:gs>
          </a:gsLst>
          <a:lin ang="2700000" scaled="0"/>
        </a:gradFill>
      </p:bgPr>
    </p:bg>
    <p:spTree>
      <p:nvGrpSpPr>
        <p:cNvPr id="99" name="Shape 99"/>
        <p:cNvGrpSpPr/>
        <p:nvPr/>
      </p:nvGrpSpPr>
      <p:grpSpPr>
        <a:xfrm>
          <a:off x="0" y="0"/>
          <a:ext cx="0" cy="0"/>
          <a:chOff x="0" y="0"/>
          <a:chExt cx="0" cy="0"/>
        </a:xfrm>
      </p:grpSpPr>
      <p:sp>
        <p:nvSpPr>
          <p:cNvPr id="100" name="Google Shape;100;p3"/>
          <p:cNvSpPr/>
          <p:nvPr/>
        </p:nvSpPr>
        <p:spPr>
          <a:xfrm>
            <a:off x="15750722" y="7749722"/>
            <a:ext cx="1508578" cy="1508578"/>
          </a:xfrm>
          <a:custGeom>
            <a:rect b="b" l="l" r="r" t="t"/>
            <a:pathLst>
              <a:path extrusionOk="0" h="1508578" w="1508578">
                <a:moveTo>
                  <a:pt x="0" y="0"/>
                </a:moveTo>
                <a:lnTo>
                  <a:pt x="1508578" y="0"/>
                </a:lnTo>
                <a:lnTo>
                  <a:pt x="1508578" y="1508578"/>
                </a:lnTo>
                <a:lnTo>
                  <a:pt x="0" y="150857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3"/>
          <p:cNvSpPr txBox="1"/>
          <p:nvPr/>
        </p:nvSpPr>
        <p:spPr>
          <a:xfrm>
            <a:off x="2039263" y="2991860"/>
            <a:ext cx="13711500" cy="1294800"/>
          </a:xfrm>
          <a:prstGeom prst="rect">
            <a:avLst/>
          </a:prstGeom>
          <a:noFill/>
          <a:ln>
            <a:noFill/>
          </a:ln>
        </p:spPr>
        <p:txBody>
          <a:bodyPr anchorCtr="0" anchor="t" bIns="0" lIns="0" spcFirstLastPara="1" rIns="0" wrap="square" tIns="0">
            <a:spAutoFit/>
          </a:bodyPr>
          <a:lstStyle/>
          <a:p>
            <a:pPr indent="0" lvl="0" marL="0" marR="0" rtl="0" algn="l">
              <a:lnSpc>
                <a:spcPct val="104005"/>
              </a:lnSpc>
              <a:spcBef>
                <a:spcPts val="0"/>
              </a:spcBef>
              <a:spcAft>
                <a:spcPts val="0"/>
              </a:spcAft>
              <a:buClr>
                <a:srgbClr val="000000"/>
              </a:buClr>
              <a:buSzPts val="4344"/>
              <a:buFont typeface="Arial"/>
              <a:buNone/>
            </a:pPr>
            <a:r>
              <a:rPr b="1" lang="en-US" sz="4344">
                <a:solidFill>
                  <a:srgbClr val="FFFFFF"/>
                </a:solidFill>
                <a:latin typeface="Instrument Sans"/>
                <a:ea typeface="Instrument Sans"/>
                <a:cs typeface="Instrument Sans"/>
                <a:sym typeface="Instrument Sans"/>
              </a:rPr>
              <a:t>Quote</a:t>
            </a:r>
            <a:endParaRPr b="0" i="0" sz="1400" u="none" cap="none" strike="noStrike">
              <a:solidFill>
                <a:srgbClr val="000000"/>
              </a:solidFill>
              <a:latin typeface="Arial"/>
              <a:ea typeface="Arial"/>
              <a:cs typeface="Arial"/>
              <a:sym typeface="Arial"/>
            </a:endParaRPr>
          </a:p>
          <a:p>
            <a:pPr indent="0" lvl="0" marL="0" marR="0" rtl="0" algn="l">
              <a:lnSpc>
                <a:spcPct val="89640"/>
              </a:lnSpc>
              <a:spcBef>
                <a:spcPts val="0"/>
              </a:spcBef>
              <a:spcAft>
                <a:spcPts val="0"/>
              </a:spcAft>
              <a:buClr>
                <a:srgbClr val="000000"/>
              </a:buClr>
              <a:buSzPts val="4344"/>
              <a:buFont typeface="Arial"/>
              <a:buNone/>
            </a:pPr>
            <a:r>
              <a:t/>
            </a:r>
            <a:endParaRPr b="1" i="0" sz="4344" u="none" cap="none" strike="noStrike">
              <a:solidFill>
                <a:srgbClr val="FFFFFF"/>
              </a:solidFill>
              <a:latin typeface="Instrument Sans"/>
              <a:ea typeface="Instrument Sans"/>
              <a:cs typeface="Instrument Sans"/>
              <a:sym typeface="Instrument Sans"/>
            </a:endParaRPr>
          </a:p>
        </p:txBody>
      </p:sp>
      <p:sp>
        <p:nvSpPr>
          <p:cNvPr id="102" name="Google Shape;102;p3"/>
          <p:cNvSpPr/>
          <p:nvPr/>
        </p:nvSpPr>
        <p:spPr>
          <a:xfrm>
            <a:off x="2039263" y="4797035"/>
            <a:ext cx="2163668" cy="1993280"/>
          </a:xfrm>
          <a:custGeom>
            <a:rect b="b" l="l" r="r" t="t"/>
            <a:pathLst>
              <a:path extrusionOk="0" h="1993280" w="2163668">
                <a:moveTo>
                  <a:pt x="0" y="0"/>
                </a:moveTo>
                <a:lnTo>
                  <a:pt x="2163669" y="0"/>
                </a:lnTo>
                <a:lnTo>
                  <a:pt x="2163669" y="1993280"/>
                </a:lnTo>
                <a:lnTo>
                  <a:pt x="0" y="199328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 name="Google Shape;103;p3"/>
          <p:cNvSpPr txBox="1"/>
          <p:nvPr/>
        </p:nvSpPr>
        <p:spPr>
          <a:xfrm>
            <a:off x="4202932" y="5024373"/>
            <a:ext cx="9081000" cy="615600"/>
          </a:xfrm>
          <a:prstGeom prst="rect">
            <a:avLst/>
          </a:prstGeom>
          <a:noFill/>
          <a:ln>
            <a:noFill/>
          </a:ln>
        </p:spPr>
        <p:txBody>
          <a:bodyPr anchorCtr="0" anchor="t" bIns="0" lIns="0" spcFirstLastPara="1" rIns="0" wrap="square" tIns="0">
            <a:spAutoFit/>
          </a:bodyPr>
          <a:lstStyle/>
          <a:p>
            <a:pPr indent="-431800" lvl="1" marL="863599" marR="0" rtl="0" algn="l">
              <a:lnSpc>
                <a:spcPct val="104001"/>
              </a:lnSpc>
              <a:spcBef>
                <a:spcPts val="0"/>
              </a:spcBef>
              <a:spcAft>
                <a:spcPts val="0"/>
              </a:spcAft>
              <a:buClr>
                <a:srgbClr val="FFFFFF"/>
              </a:buClr>
              <a:buSzPts val="3999"/>
              <a:buFont typeface="Arial"/>
              <a:buChar char="•"/>
            </a:pPr>
            <a:r>
              <a:rPr lang="en-US" sz="3999">
                <a:solidFill>
                  <a:srgbClr val="FFFFFF"/>
                </a:solidFill>
                <a:latin typeface="Instrument Sans"/>
                <a:ea typeface="Instrument Sans"/>
                <a:cs typeface="Instrument Sans"/>
                <a:sym typeface="Instrument Sans"/>
              </a:rPr>
              <a:t>Text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43DD6"/>
            </a:gs>
            <a:gs pos="100000">
              <a:srgbClr val="6286F1"/>
            </a:gs>
          </a:gsLst>
          <a:lin ang="2700000" scaled="0"/>
        </a:gradFill>
      </p:bgPr>
    </p:bg>
    <p:spTree>
      <p:nvGrpSpPr>
        <p:cNvPr id="107" name="Shape 107"/>
        <p:cNvGrpSpPr/>
        <p:nvPr/>
      </p:nvGrpSpPr>
      <p:grpSpPr>
        <a:xfrm>
          <a:off x="0" y="0"/>
          <a:ext cx="0" cy="0"/>
          <a:chOff x="0" y="0"/>
          <a:chExt cx="0" cy="0"/>
        </a:xfrm>
      </p:grpSpPr>
      <p:sp>
        <p:nvSpPr>
          <p:cNvPr id="108" name="Google Shape;108;p4"/>
          <p:cNvSpPr/>
          <p:nvPr/>
        </p:nvSpPr>
        <p:spPr>
          <a:xfrm>
            <a:off x="15750722" y="7749722"/>
            <a:ext cx="1508578" cy="1508578"/>
          </a:xfrm>
          <a:custGeom>
            <a:rect b="b" l="l" r="r" t="t"/>
            <a:pathLst>
              <a:path extrusionOk="0" h="1508578" w="1508578">
                <a:moveTo>
                  <a:pt x="0" y="0"/>
                </a:moveTo>
                <a:lnTo>
                  <a:pt x="1508578" y="0"/>
                </a:lnTo>
                <a:lnTo>
                  <a:pt x="1508578" y="1508578"/>
                </a:lnTo>
                <a:lnTo>
                  <a:pt x="0" y="150857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 name="Google Shape;109;p4"/>
          <p:cNvSpPr txBox="1"/>
          <p:nvPr/>
        </p:nvSpPr>
        <p:spPr>
          <a:xfrm>
            <a:off x="1828800" y="1927318"/>
            <a:ext cx="13711500" cy="1078500"/>
          </a:xfrm>
          <a:prstGeom prst="rect">
            <a:avLst/>
          </a:prstGeom>
          <a:noFill/>
          <a:ln>
            <a:noFill/>
          </a:ln>
        </p:spPr>
        <p:txBody>
          <a:bodyPr anchorCtr="0" anchor="t" bIns="0" lIns="0" spcFirstLastPara="1" rIns="0" wrap="square" tIns="0">
            <a:spAutoFit/>
          </a:bodyPr>
          <a:lstStyle/>
          <a:p>
            <a:pPr indent="0" lvl="0" marL="0" marR="0" rtl="0" algn="l">
              <a:lnSpc>
                <a:spcPct val="104031"/>
              </a:lnSpc>
              <a:spcBef>
                <a:spcPts val="0"/>
              </a:spcBef>
              <a:spcAft>
                <a:spcPts val="0"/>
              </a:spcAft>
              <a:buClr>
                <a:srgbClr val="000000"/>
              </a:buClr>
              <a:buSzPts val="4043"/>
              <a:buFont typeface="Arial"/>
              <a:buNone/>
            </a:pPr>
            <a:r>
              <a:rPr b="1" lang="en-US" sz="4043">
                <a:solidFill>
                  <a:srgbClr val="FFFFFF"/>
                </a:solidFill>
                <a:latin typeface="Instrument Sans"/>
                <a:ea typeface="Instrument Sans"/>
                <a:cs typeface="Instrument Sans"/>
                <a:sym typeface="Instrument Sans"/>
              </a:rPr>
              <a:t>Title</a:t>
            </a:r>
            <a:endParaRPr b="0" i="0" sz="1400" u="none" cap="none" strike="noStrike">
              <a:solidFill>
                <a:srgbClr val="000000"/>
              </a:solidFill>
              <a:latin typeface="Arial"/>
              <a:ea typeface="Arial"/>
              <a:cs typeface="Arial"/>
              <a:sym typeface="Arial"/>
            </a:endParaRPr>
          </a:p>
          <a:p>
            <a:pPr indent="0" lvl="0" marL="0" marR="0" rtl="0" algn="l">
              <a:lnSpc>
                <a:spcPct val="150214"/>
              </a:lnSpc>
              <a:spcBef>
                <a:spcPts val="0"/>
              </a:spcBef>
              <a:spcAft>
                <a:spcPts val="0"/>
              </a:spcAft>
              <a:buClr>
                <a:srgbClr val="000000"/>
              </a:buClr>
              <a:buSzPts val="2800"/>
              <a:buFont typeface="Arial"/>
              <a:buNone/>
            </a:pPr>
            <a:r>
              <a:rPr i="1" lang="en-US" sz="2800">
                <a:solidFill>
                  <a:srgbClr val="FFFFFF"/>
                </a:solidFill>
                <a:latin typeface="Instrument Sans"/>
                <a:ea typeface="Instrument Sans"/>
                <a:cs typeface="Instrument Sans"/>
                <a:sym typeface="Instrument Sans"/>
              </a:rPr>
              <a:t>Subtitle</a:t>
            </a:r>
            <a:endParaRPr b="0" i="0" sz="1400" u="none" cap="none" strike="noStrike">
              <a:solidFill>
                <a:srgbClr val="000000"/>
              </a:solidFill>
              <a:latin typeface="Arial"/>
              <a:ea typeface="Arial"/>
              <a:cs typeface="Arial"/>
              <a:sym typeface="Arial"/>
            </a:endParaRPr>
          </a:p>
        </p:txBody>
      </p:sp>
      <p:sp>
        <p:nvSpPr>
          <p:cNvPr id="110" name="Google Shape;110;p4"/>
          <p:cNvSpPr txBox="1"/>
          <p:nvPr/>
        </p:nvSpPr>
        <p:spPr>
          <a:xfrm>
            <a:off x="1828800" y="3428993"/>
            <a:ext cx="13711500" cy="461700"/>
          </a:xfrm>
          <a:prstGeom prst="rect">
            <a:avLst/>
          </a:prstGeom>
          <a:noFill/>
          <a:ln>
            <a:noFill/>
          </a:ln>
        </p:spPr>
        <p:txBody>
          <a:bodyPr anchorCtr="0" anchor="t" bIns="0" lIns="0" spcFirstLastPara="1" rIns="0" wrap="square" tIns="0">
            <a:spAutoFit/>
          </a:bodyPr>
          <a:lstStyle/>
          <a:p>
            <a:pPr indent="-431800" lvl="1" marL="863599" marR="0" rtl="0" algn="l">
              <a:lnSpc>
                <a:spcPct val="138633"/>
              </a:lnSpc>
              <a:spcBef>
                <a:spcPts val="0"/>
              </a:spcBef>
              <a:spcAft>
                <a:spcPts val="0"/>
              </a:spcAft>
              <a:buClr>
                <a:srgbClr val="FFFFFF"/>
              </a:buClr>
              <a:buSzPts val="3000"/>
              <a:buFont typeface="Arial"/>
              <a:buChar char="•"/>
            </a:pPr>
            <a:r>
              <a:rPr lang="en-US" sz="3000">
                <a:solidFill>
                  <a:srgbClr val="FFFFFF"/>
                </a:solidFill>
                <a:latin typeface="Instrument Sans"/>
                <a:ea typeface="Instrument Sans"/>
                <a:cs typeface="Instrument Sans"/>
                <a:sym typeface="Instrument Sans"/>
              </a:rPr>
              <a:t>Text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43DD6"/>
            </a:gs>
            <a:gs pos="100000">
              <a:srgbClr val="6286F1"/>
            </a:gs>
          </a:gsLst>
          <a:lin ang="2700000" scaled="0"/>
        </a:gradFill>
      </p:bgPr>
    </p:bg>
    <p:spTree>
      <p:nvGrpSpPr>
        <p:cNvPr id="114" name="Shape 114"/>
        <p:cNvGrpSpPr/>
        <p:nvPr/>
      </p:nvGrpSpPr>
      <p:grpSpPr>
        <a:xfrm>
          <a:off x="0" y="0"/>
          <a:ext cx="0" cy="0"/>
          <a:chOff x="0" y="0"/>
          <a:chExt cx="0" cy="0"/>
        </a:xfrm>
      </p:grpSpPr>
      <p:sp>
        <p:nvSpPr>
          <p:cNvPr id="115" name="Google Shape;115;p5"/>
          <p:cNvSpPr/>
          <p:nvPr/>
        </p:nvSpPr>
        <p:spPr>
          <a:xfrm>
            <a:off x="15750722" y="7749722"/>
            <a:ext cx="1508578" cy="1508578"/>
          </a:xfrm>
          <a:custGeom>
            <a:rect b="b" l="l" r="r" t="t"/>
            <a:pathLst>
              <a:path extrusionOk="0" h="1508578" w="1508578">
                <a:moveTo>
                  <a:pt x="0" y="0"/>
                </a:moveTo>
                <a:lnTo>
                  <a:pt x="1508578" y="0"/>
                </a:lnTo>
                <a:lnTo>
                  <a:pt x="1508578" y="1508578"/>
                </a:lnTo>
                <a:lnTo>
                  <a:pt x="0" y="150857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 name="Google Shape;116;p5"/>
          <p:cNvSpPr txBox="1"/>
          <p:nvPr/>
        </p:nvSpPr>
        <p:spPr>
          <a:xfrm>
            <a:off x="990601" y="852632"/>
            <a:ext cx="8839200" cy="1140000"/>
          </a:xfrm>
          <a:prstGeom prst="rect">
            <a:avLst/>
          </a:prstGeom>
          <a:noFill/>
          <a:ln>
            <a:noFill/>
          </a:ln>
        </p:spPr>
        <p:txBody>
          <a:bodyPr anchorCtr="0" anchor="t" bIns="0" lIns="0" spcFirstLastPara="1" rIns="0" wrap="square" tIns="0">
            <a:spAutoFit/>
          </a:bodyPr>
          <a:lstStyle/>
          <a:p>
            <a:pPr indent="0" lvl="0" marL="0" marR="0" rtl="0" algn="l">
              <a:lnSpc>
                <a:spcPct val="105149"/>
              </a:lnSpc>
              <a:spcBef>
                <a:spcPts val="0"/>
              </a:spcBef>
              <a:spcAft>
                <a:spcPts val="0"/>
              </a:spcAft>
              <a:buClr>
                <a:srgbClr val="000000"/>
              </a:buClr>
              <a:buSzPts val="4000"/>
              <a:buFont typeface="Arial"/>
              <a:buNone/>
            </a:pPr>
            <a:r>
              <a:rPr b="1" lang="en-US" sz="4000">
                <a:solidFill>
                  <a:srgbClr val="FFFFFF"/>
                </a:solidFill>
                <a:latin typeface="Instrument Sans"/>
                <a:ea typeface="Instrument Sans"/>
                <a:cs typeface="Instrument Sans"/>
                <a:sym typeface="Instrument Sans"/>
              </a:rPr>
              <a:t>Title</a:t>
            </a:r>
            <a:endParaRPr b="0" i="0" sz="1400" u="none" cap="none" strike="noStrike">
              <a:solidFill>
                <a:srgbClr val="000000"/>
              </a:solidFill>
              <a:latin typeface="Arial"/>
              <a:ea typeface="Arial"/>
              <a:cs typeface="Arial"/>
              <a:sym typeface="Arial"/>
            </a:endParaRPr>
          </a:p>
          <a:p>
            <a:pPr indent="0" lvl="0" marL="0" marR="0" rtl="0" algn="l">
              <a:lnSpc>
                <a:spcPct val="131437"/>
              </a:lnSpc>
              <a:spcBef>
                <a:spcPts val="0"/>
              </a:spcBef>
              <a:spcAft>
                <a:spcPts val="0"/>
              </a:spcAft>
              <a:buClr>
                <a:srgbClr val="000000"/>
              </a:buClr>
              <a:buSzPts val="3200"/>
              <a:buFont typeface="Arial"/>
              <a:buNone/>
            </a:pPr>
            <a:r>
              <a:rPr i="1" lang="en-US" sz="3200">
                <a:solidFill>
                  <a:srgbClr val="FFFFFF"/>
                </a:solidFill>
                <a:latin typeface="Instrument Sans"/>
                <a:ea typeface="Instrument Sans"/>
                <a:cs typeface="Instrument Sans"/>
                <a:sym typeface="Instrument Sans"/>
              </a:rPr>
              <a:t>Text</a:t>
            </a:r>
            <a:endParaRPr b="0" i="0" sz="1400" u="none" cap="none" strike="noStrike">
              <a:solidFill>
                <a:srgbClr val="000000"/>
              </a:solidFill>
              <a:latin typeface="Arial"/>
              <a:ea typeface="Arial"/>
              <a:cs typeface="Arial"/>
              <a:sym typeface="Arial"/>
            </a:endParaRPr>
          </a:p>
        </p:txBody>
      </p:sp>
      <p:sp>
        <p:nvSpPr>
          <p:cNvPr id="117" name="Google Shape;117;p5"/>
          <p:cNvSpPr txBox="1"/>
          <p:nvPr/>
        </p:nvSpPr>
        <p:spPr>
          <a:xfrm>
            <a:off x="838200" y="2798942"/>
            <a:ext cx="8305800" cy="865200"/>
          </a:xfrm>
          <a:prstGeom prst="rect">
            <a:avLst/>
          </a:prstGeom>
          <a:noFill/>
          <a:ln>
            <a:noFill/>
          </a:ln>
        </p:spPr>
        <p:txBody>
          <a:bodyPr anchorCtr="0" anchor="t" bIns="0" lIns="0" spcFirstLastPara="1" rIns="0" wrap="square" tIns="0">
            <a:spAutoFit/>
          </a:bodyPr>
          <a:lstStyle/>
          <a:p>
            <a:pPr indent="-431800" lvl="1" marL="863599" marR="0" rtl="0" algn="l">
              <a:lnSpc>
                <a:spcPct val="115000"/>
              </a:lnSpc>
              <a:spcBef>
                <a:spcPts val="0"/>
              </a:spcBef>
              <a:spcAft>
                <a:spcPts val="0"/>
              </a:spcAft>
              <a:buClr>
                <a:srgbClr val="FFFFFF"/>
              </a:buClr>
              <a:buSzPts val="2800"/>
              <a:buFont typeface="Arial"/>
              <a:buChar char="•"/>
            </a:pPr>
            <a:r>
              <a:rPr lang="en-US" sz="2800">
                <a:solidFill>
                  <a:srgbClr val="FFFFFF"/>
                </a:solidFill>
                <a:latin typeface="Instrument Sans"/>
                <a:ea typeface="Instrument Sans"/>
                <a:cs typeface="Instrument Sans"/>
                <a:sym typeface="Instrument Sans"/>
              </a:rPr>
              <a:t>Text</a:t>
            </a:r>
            <a:endParaRPr b="0" i="0" sz="1400" u="none" cap="none" strike="noStrike">
              <a:solidFill>
                <a:srgbClr val="000000"/>
              </a:solidFill>
              <a:latin typeface="Arial"/>
              <a:ea typeface="Arial"/>
              <a:cs typeface="Arial"/>
              <a:sym typeface="Arial"/>
            </a:endParaRPr>
          </a:p>
          <a:p>
            <a:pPr indent="-431800" lvl="2" marL="1320799" marR="0" rtl="0" algn="l">
              <a:lnSpc>
                <a:spcPct val="115000"/>
              </a:lnSpc>
              <a:spcBef>
                <a:spcPts val="0"/>
              </a:spcBef>
              <a:spcAft>
                <a:spcPts val="0"/>
              </a:spcAft>
              <a:buClr>
                <a:srgbClr val="FFFFFF"/>
              </a:buClr>
              <a:buSzPts val="2400"/>
              <a:buFont typeface="Arial"/>
              <a:buChar char="•"/>
            </a:pPr>
            <a:r>
              <a:rPr b="0" i="0" lang="en-US" sz="2400" u="none" cap="none" strike="noStrike">
                <a:solidFill>
                  <a:srgbClr val="FFFFFF"/>
                </a:solidFill>
                <a:latin typeface="Instrument Sans"/>
                <a:ea typeface="Instrument Sans"/>
                <a:cs typeface="Instrument Sans"/>
                <a:sym typeface="Instrument Sans"/>
              </a:rPr>
              <a:t>Text</a:t>
            </a:r>
            <a:endParaRPr b="0" i="0" sz="2800" u="none" cap="none" strike="noStrike">
              <a:solidFill>
                <a:srgbClr val="FFFFFF"/>
              </a:solidFill>
              <a:latin typeface="Instrument Sans"/>
              <a:ea typeface="Instrument Sans"/>
              <a:cs typeface="Instrument Sans"/>
              <a:sym typeface="Instrument Sans"/>
            </a:endParaRPr>
          </a:p>
        </p:txBody>
      </p:sp>
      <p:pic>
        <p:nvPicPr>
          <p:cNvPr id="118" name="Google Shape;118;p5"/>
          <p:cNvPicPr preferRelativeResize="0"/>
          <p:nvPr/>
        </p:nvPicPr>
        <p:blipFill rotWithShape="1">
          <a:blip r:embed="rId4">
            <a:alphaModFix/>
          </a:blip>
          <a:srcRect b="0" l="0" r="0" t="0"/>
          <a:stretch/>
        </p:blipFill>
        <p:spPr>
          <a:xfrm>
            <a:off x="1231909" y="6197251"/>
            <a:ext cx="6826328" cy="3518249"/>
          </a:xfrm>
          <a:prstGeom prst="rect">
            <a:avLst/>
          </a:prstGeom>
          <a:noFill/>
          <a:ln>
            <a:noFill/>
          </a:ln>
        </p:spPr>
      </p:pic>
      <p:pic>
        <p:nvPicPr>
          <p:cNvPr id="119" name="Google Shape;119;p5"/>
          <p:cNvPicPr preferRelativeResize="0"/>
          <p:nvPr/>
        </p:nvPicPr>
        <p:blipFill rotWithShape="1">
          <a:blip r:embed="rId5">
            <a:alphaModFix/>
          </a:blip>
          <a:srcRect b="0" l="0" r="0" t="0"/>
          <a:stretch/>
        </p:blipFill>
        <p:spPr>
          <a:xfrm>
            <a:off x="8275641" y="-38100"/>
            <a:ext cx="10012360" cy="8153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43DD6"/>
            </a:gs>
            <a:gs pos="100000">
              <a:srgbClr val="6286F1"/>
            </a:gs>
          </a:gsLst>
          <a:lin ang="2700000" scaled="0"/>
        </a:gradFill>
      </p:bgPr>
    </p:bg>
    <p:spTree>
      <p:nvGrpSpPr>
        <p:cNvPr id="123" name="Shape 123"/>
        <p:cNvGrpSpPr/>
        <p:nvPr/>
      </p:nvGrpSpPr>
      <p:grpSpPr>
        <a:xfrm>
          <a:off x="0" y="0"/>
          <a:ext cx="0" cy="0"/>
          <a:chOff x="0" y="0"/>
          <a:chExt cx="0" cy="0"/>
        </a:xfrm>
      </p:grpSpPr>
      <p:sp>
        <p:nvSpPr>
          <p:cNvPr id="124" name="Google Shape;124;p6"/>
          <p:cNvSpPr/>
          <p:nvPr/>
        </p:nvSpPr>
        <p:spPr>
          <a:xfrm>
            <a:off x="15750722" y="7749722"/>
            <a:ext cx="1508578" cy="1508578"/>
          </a:xfrm>
          <a:custGeom>
            <a:rect b="b" l="l" r="r" t="t"/>
            <a:pathLst>
              <a:path extrusionOk="0" h="1508578" w="1508578">
                <a:moveTo>
                  <a:pt x="0" y="0"/>
                </a:moveTo>
                <a:lnTo>
                  <a:pt x="1508578" y="0"/>
                </a:lnTo>
                <a:lnTo>
                  <a:pt x="1508578" y="1508578"/>
                </a:lnTo>
                <a:lnTo>
                  <a:pt x="0" y="150857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 name="Google Shape;125;p6"/>
          <p:cNvSpPr txBox="1"/>
          <p:nvPr/>
        </p:nvSpPr>
        <p:spPr>
          <a:xfrm>
            <a:off x="1013460" y="1021842"/>
            <a:ext cx="16245900" cy="622200"/>
          </a:xfrm>
          <a:prstGeom prst="rect">
            <a:avLst/>
          </a:prstGeom>
          <a:noFill/>
          <a:ln>
            <a:noFill/>
          </a:ln>
        </p:spPr>
        <p:txBody>
          <a:bodyPr anchorCtr="0" anchor="t" bIns="0" lIns="0" spcFirstLastPara="1" rIns="0" wrap="square" tIns="0">
            <a:spAutoFit/>
          </a:bodyPr>
          <a:lstStyle/>
          <a:p>
            <a:pPr indent="0" lvl="0" marL="0" marR="0" rtl="0" algn="l">
              <a:lnSpc>
                <a:spcPct val="104031"/>
              </a:lnSpc>
              <a:spcBef>
                <a:spcPts val="0"/>
              </a:spcBef>
              <a:spcAft>
                <a:spcPts val="0"/>
              </a:spcAft>
              <a:buClr>
                <a:srgbClr val="000000"/>
              </a:buClr>
              <a:buSzPts val="4043"/>
              <a:buFont typeface="Arial"/>
              <a:buNone/>
            </a:pPr>
            <a:r>
              <a:rPr b="1" lang="en-US" sz="4043">
                <a:solidFill>
                  <a:srgbClr val="FFFFFF"/>
                </a:solidFill>
                <a:latin typeface="Instrument Sans"/>
                <a:ea typeface="Instrument Sans"/>
                <a:cs typeface="Instrument Sans"/>
                <a:sym typeface="Instrument Sans"/>
              </a:rPr>
              <a:t>Title</a:t>
            </a:r>
            <a:endParaRPr b="0" i="0" sz="1400" u="none" cap="none" strike="noStrike">
              <a:solidFill>
                <a:srgbClr val="000000"/>
              </a:solidFill>
              <a:latin typeface="Arial"/>
              <a:ea typeface="Arial"/>
              <a:cs typeface="Arial"/>
              <a:sym typeface="Arial"/>
            </a:endParaRPr>
          </a:p>
        </p:txBody>
      </p:sp>
      <p:sp>
        <p:nvSpPr>
          <p:cNvPr id="126" name="Google Shape;126;p6"/>
          <p:cNvSpPr txBox="1"/>
          <p:nvPr/>
        </p:nvSpPr>
        <p:spPr>
          <a:xfrm>
            <a:off x="1013460" y="1866900"/>
            <a:ext cx="14737200" cy="948000"/>
          </a:xfrm>
          <a:prstGeom prst="rect">
            <a:avLst/>
          </a:prstGeom>
          <a:noFill/>
          <a:ln>
            <a:noFill/>
          </a:ln>
        </p:spPr>
        <p:txBody>
          <a:bodyPr anchorCtr="0" anchor="t" bIns="0" lIns="0" spcFirstLastPara="1" rIns="0" wrap="square" tIns="0">
            <a:spAutoFit/>
          </a:bodyPr>
          <a:lstStyle/>
          <a:p>
            <a:pPr indent="-431800" lvl="1" marL="863599" marR="0" rtl="0" algn="l">
              <a:lnSpc>
                <a:spcPct val="138633"/>
              </a:lnSpc>
              <a:spcBef>
                <a:spcPts val="0"/>
              </a:spcBef>
              <a:spcAft>
                <a:spcPts val="0"/>
              </a:spcAft>
              <a:buClr>
                <a:srgbClr val="FFFFFF"/>
              </a:buClr>
              <a:buSzPts val="3000"/>
              <a:buFont typeface="Arial"/>
              <a:buChar char="•"/>
            </a:pPr>
            <a:r>
              <a:rPr lang="en-US" sz="3000">
                <a:solidFill>
                  <a:srgbClr val="FFFFFF"/>
                </a:solidFill>
                <a:latin typeface="Instrument Sans"/>
                <a:ea typeface="Instrument Sans"/>
                <a:cs typeface="Instrument Sans"/>
                <a:sym typeface="Instrument Sans"/>
              </a:rPr>
              <a:t>Title</a:t>
            </a:r>
            <a:endParaRPr b="0" i="0" sz="1400" u="none" cap="none" strike="noStrike">
              <a:solidFill>
                <a:srgbClr val="000000"/>
              </a:solidFill>
              <a:latin typeface="Arial"/>
              <a:ea typeface="Arial"/>
              <a:cs typeface="Arial"/>
              <a:sym typeface="Arial"/>
            </a:endParaRPr>
          </a:p>
          <a:p>
            <a:pPr indent="-431800" lvl="2" marL="1320799" marR="0" rtl="0" algn="l">
              <a:lnSpc>
                <a:spcPct val="100000"/>
              </a:lnSpc>
              <a:spcBef>
                <a:spcPts val="0"/>
              </a:spcBef>
              <a:spcAft>
                <a:spcPts val="0"/>
              </a:spcAft>
              <a:buClr>
                <a:srgbClr val="FFFFFF"/>
              </a:buClr>
              <a:buSzPts val="2000"/>
              <a:buFont typeface="Arial"/>
              <a:buChar char="•"/>
            </a:pPr>
            <a:r>
              <a:rPr lang="en-US" sz="2000">
                <a:solidFill>
                  <a:srgbClr val="FFFFFF"/>
                </a:solidFill>
                <a:latin typeface="Instrument Sans"/>
                <a:ea typeface="Instrument Sans"/>
                <a:cs typeface="Instrument Sans"/>
                <a:sym typeface="Instrument Sans"/>
              </a:rPr>
              <a:t>Text</a:t>
            </a:r>
            <a:endParaRPr b="0" i="0" sz="2000" u="none" cap="none" strike="noStrike">
              <a:solidFill>
                <a:srgbClr val="FFFFFF"/>
              </a:solidFill>
              <a:latin typeface="Instrument Sans"/>
              <a:ea typeface="Instrument Sans"/>
              <a:cs typeface="Instrument Sans"/>
              <a:sym typeface="Instrument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43DD6"/>
            </a:gs>
            <a:gs pos="100000">
              <a:srgbClr val="6286F1"/>
            </a:gs>
          </a:gsLst>
          <a:lin ang="2700000" scaled="0"/>
        </a:gradFill>
      </p:bgPr>
    </p:bg>
    <p:spTree>
      <p:nvGrpSpPr>
        <p:cNvPr id="130" name="Shape 130"/>
        <p:cNvGrpSpPr/>
        <p:nvPr/>
      </p:nvGrpSpPr>
      <p:grpSpPr>
        <a:xfrm>
          <a:off x="0" y="0"/>
          <a:ext cx="0" cy="0"/>
          <a:chOff x="0" y="0"/>
          <a:chExt cx="0" cy="0"/>
        </a:xfrm>
      </p:grpSpPr>
      <p:sp>
        <p:nvSpPr>
          <p:cNvPr id="131" name="Google Shape;131;p7"/>
          <p:cNvSpPr/>
          <p:nvPr/>
        </p:nvSpPr>
        <p:spPr>
          <a:xfrm>
            <a:off x="15750722" y="7749722"/>
            <a:ext cx="1508578" cy="1508578"/>
          </a:xfrm>
          <a:custGeom>
            <a:rect b="b" l="l" r="r" t="t"/>
            <a:pathLst>
              <a:path extrusionOk="0" h="1508578" w="1508578">
                <a:moveTo>
                  <a:pt x="0" y="0"/>
                </a:moveTo>
                <a:lnTo>
                  <a:pt x="1508578" y="0"/>
                </a:lnTo>
                <a:lnTo>
                  <a:pt x="1508578" y="1508578"/>
                </a:lnTo>
                <a:lnTo>
                  <a:pt x="0" y="150857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 name="Google Shape;132;p7"/>
          <p:cNvSpPr txBox="1"/>
          <p:nvPr/>
        </p:nvSpPr>
        <p:spPr>
          <a:xfrm>
            <a:off x="1013460" y="1021842"/>
            <a:ext cx="16245900" cy="622200"/>
          </a:xfrm>
          <a:prstGeom prst="rect">
            <a:avLst/>
          </a:prstGeom>
          <a:noFill/>
          <a:ln>
            <a:noFill/>
          </a:ln>
        </p:spPr>
        <p:txBody>
          <a:bodyPr anchorCtr="0" anchor="t" bIns="0" lIns="0" spcFirstLastPara="1" rIns="0" wrap="square" tIns="0">
            <a:spAutoFit/>
          </a:bodyPr>
          <a:lstStyle/>
          <a:p>
            <a:pPr indent="0" lvl="0" marL="0" marR="0" rtl="0" algn="l">
              <a:lnSpc>
                <a:spcPct val="104031"/>
              </a:lnSpc>
              <a:spcBef>
                <a:spcPts val="0"/>
              </a:spcBef>
              <a:spcAft>
                <a:spcPts val="0"/>
              </a:spcAft>
              <a:buClr>
                <a:srgbClr val="000000"/>
              </a:buClr>
              <a:buSzPts val="4043"/>
              <a:buFont typeface="Arial"/>
              <a:buNone/>
            </a:pPr>
            <a:r>
              <a:rPr b="1" lang="en-US" sz="4043">
                <a:solidFill>
                  <a:srgbClr val="FFFFFF"/>
                </a:solidFill>
                <a:latin typeface="Instrument Sans"/>
                <a:ea typeface="Instrument Sans"/>
                <a:cs typeface="Instrument Sans"/>
                <a:sym typeface="Instrument Sans"/>
              </a:rPr>
              <a:t>Title</a:t>
            </a:r>
            <a:endParaRPr b="0" i="0" sz="1400" u="none" cap="none" strike="noStrike">
              <a:solidFill>
                <a:srgbClr val="000000"/>
              </a:solidFill>
              <a:latin typeface="Arial"/>
              <a:ea typeface="Arial"/>
              <a:cs typeface="Arial"/>
              <a:sym typeface="Arial"/>
            </a:endParaRPr>
          </a:p>
        </p:txBody>
      </p:sp>
      <p:sp>
        <p:nvSpPr>
          <p:cNvPr id="133" name="Google Shape;133;p7"/>
          <p:cNvSpPr txBox="1"/>
          <p:nvPr/>
        </p:nvSpPr>
        <p:spPr>
          <a:xfrm>
            <a:off x="1013460" y="1866900"/>
            <a:ext cx="14737200" cy="431100"/>
          </a:xfrm>
          <a:prstGeom prst="rect">
            <a:avLst/>
          </a:prstGeom>
          <a:noFill/>
          <a:ln>
            <a:noFill/>
          </a:ln>
        </p:spPr>
        <p:txBody>
          <a:bodyPr anchorCtr="0" anchor="t" bIns="0" lIns="0" spcFirstLastPara="1" rIns="0" wrap="square" tIns="0">
            <a:spAutoFit/>
          </a:bodyPr>
          <a:lstStyle/>
          <a:p>
            <a:pPr indent="0" lvl="1" marL="431798" marR="0" rtl="0" algn="ctr">
              <a:lnSpc>
                <a:spcPct val="100000"/>
              </a:lnSpc>
              <a:spcBef>
                <a:spcPts val="0"/>
              </a:spcBef>
              <a:spcAft>
                <a:spcPts val="0"/>
              </a:spcAft>
              <a:buClr>
                <a:srgbClr val="000000"/>
              </a:buClr>
              <a:buSzPts val="2800"/>
              <a:buFont typeface="Arial"/>
              <a:buNone/>
            </a:pPr>
            <a:r>
              <a:rPr lang="en-US" sz="2800">
                <a:solidFill>
                  <a:srgbClr val="FFFFFF"/>
                </a:solidFill>
                <a:latin typeface="Instrument Sans"/>
                <a:ea typeface="Instrument Sans"/>
                <a:cs typeface="Instrument Sans"/>
                <a:sym typeface="Instrument Sans"/>
              </a:rPr>
              <a:t>Text</a:t>
            </a:r>
            <a:endParaRPr b="0" i="0" sz="1400" u="none" cap="none" strike="noStrike">
              <a:solidFill>
                <a:srgbClr val="000000"/>
              </a:solidFill>
              <a:latin typeface="Arial"/>
              <a:ea typeface="Arial"/>
              <a:cs typeface="Arial"/>
              <a:sym typeface="Arial"/>
            </a:endParaRPr>
          </a:p>
        </p:txBody>
      </p:sp>
      <p:graphicFrame>
        <p:nvGraphicFramePr>
          <p:cNvPr id="134" name="Google Shape;134;p7"/>
          <p:cNvGraphicFramePr/>
          <p:nvPr/>
        </p:nvGraphicFramePr>
        <p:xfrm>
          <a:off x="1600200" y="3035123"/>
          <a:ext cx="3000000" cy="3000000"/>
        </p:xfrm>
        <a:graphic>
          <a:graphicData uri="http://schemas.openxmlformats.org/drawingml/2006/table">
            <a:tbl>
              <a:tblPr>
                <a:noFill/>
                <a:tableStyleId>{FFFAFCC2-F9F4-41EC-AC91-72373F31C8F4}</a:tableStyleId>
              </a:tblPr>
              <a:tblGrid>
                <a:gridCol w="5977850"/>
                <a:gridCol w="8042950"/>
              </a:tblGrid>
              <a:tr h="494650">
                <a:tc>
                  <a:txBody>
                    <a:bodyPr/>
                    <a:lstStyle/>
                    <a:p>
                      <a:pPr indent="0" lvl="0" marL="0" marR="0" rtl="0" algn="l">
                        <a:lnSpc>
                          <a:spcPct val="100000"/>
                        </a:lnSpc>
                        <a:spcBef>
                          <a:spcPts val="0"/>
                        </a:spcBef>
                        <a:spcAft>
                          <a:spcPts val="0"/>
                        </a:spcAft>
                        <a:buClr>
                          <a:srgbClr val="FFFFFF"/>
                        </a:buClr>
                        <a:buSzPts val="2400"/>
                        <a:buFont typeface="Instrument Sans"/>
                        <a:buNone/>
                      </a:pPr>
                      <a:r>
                        <a:rPr b="1" lang="en-US" sz="2400">
                          <a:solidFill>
                            <a:srgbClr val="FFFFFF"/>
                          </a:solidFill>
                          <a:latin typeface="Instrument Sans"/>
                          <a:ea typeface="Instrument Sans"/>
                          <a:cs typeface="Instrument Sans"/>
                          <a:sym typeface="Instrument Sans"/>
                        </a:rPr>
                        <a:t>Title</a:t>
                      </a:r>
                      <a:endParaRPr sz="1400" u="none" cap="none" strike="noStrike"/>
                    </a:p>
                  </a:txBody>
                  <a:tcPr marT="30175" marB="30175" marR="60350" marL="60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FFFF"/>
                        </a:buClr>
                        <a:buSzPts val="2400"/>
                        <a:buFont typeface="Instrument Sans"/>
                        <a:buNone/>
                      </a:pPr>
                      <a:r>
                        <a:rPr b="1" lang="en-US" sz="2400">
                          <a:solidFill>
                            <a:srgbClr val="FFFFFF"/>
                          </a:solidFill>
                          <a:latin typeface="Instrument Sans"/>
                          <a:ea typeface="Instrument Sans"/>
                          <a:cs typeface="Instrument Sans"/>
                          <a:sym typeface="Instrument Sans"/>
                        </a:rPr>
                        <a:t>Ttitle</a:t>
                      </a:r>
                      <a:endParaRPr sz="1400" u="none" cap="none" strike="noStrike"/>
                    </a:p>
                  </a:txBody>
                  <a:tcPr marT="30175" marB="30175" marR="60350" marL="60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04125">
                <a:tc>
                  <a:txBody>
                    <a:bodyPr/>
                    <a:lstStyle/>
                    <a:p>
                      <a:pPr indent="0" lvl="0" marL="0" marR="0" rtl="0" algn="l">
                        <a:lnSpc>
                          <a:spcPct val="100000"/>
                        </a:lnSpc>
                        <a:spcBef>
                          <a:spcPts val="0"/>
                        </a:spcBef>
                        <a:spcAft>
                          <a:spcPts val="0"/>
                        </a:spcAft>
                        <a:buClr>
                          <a:srgbClr val="FFFFFF"/>
                        </a:buClr>
                        <a:buSzPts val="2000"/>
                        <a:buFont typeface="Instrument Sans"/>
                        <a:buNone/>
                      </a:pPr>
                      <a:r>
                        <a:rPr lang="en-US" sz="2000">
                          <a:solidFill>
                            <a:srgbClr val="FFFFFF"/>
                          </a:solidFill>
                          <a:latin typeface="Instrument Sans"/>
                          <a:ea typeface="Instrument Sans"/>
                          <a:cs typeface="Instrument Sans"/>
                          <a:sym typeface="Instrument Sans"/>
                        </a:rPr>
                        <a:t>Text</a:t>
                      </a:r>
                      <a:endParaRPr sz="1400" u="none" cap="none" strike="noStrike"/>
                    </a:p>
                  </a:txBody>
                  <a:tcPr marT="30175" marB="30175" marR="60350" marL="60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FFFF"/>
                        </a:buClr>
                        <a:buSzPts val="2000"/>
                        <a:buFont typeface="Instrument Sans"/>
                        <a:buNone/>
                      </a:pPr>
                      <a:r>
                        <a:rPr lang="en-US" sz="2000">
                          <a:solidFill>
                            <a:srgbClr val="FFFFFF"/>
                          </a:solidFill>
                          <a:latin typeface="Instrument Sans"/>
                          <a:ea typeface="Instrument Sans"/>
                          <a:cs typeface="Instrument Sans"/>
                          <a:sym typeface="Instrument Sans"/>
                        </a:rPr>
                        <a:t>Text</a:t>
                      </a:r>
                      <a:endParaRPr sz="1400" u="none" cap="none" strike="noStrike"/>
                    </a:p>
                  </a:txBody>
                  <a:tcPr marT="30175" marB="30175" marR="60350" marL="60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43000">
                <a:tc>
                  <a:txBody>
                    <a:bodyPr/>
                    <a:lstStyle/>
                    <a:p>
                      <a:pPr indent="0" lvl="0" marL="0" marR="0" rtl="0" algn="l">
                        <a:lnSpc>
                          <a:spcPct val="100000"/>
                        </a:lnSpc>
                        <a:spcBef>
                          <a:spcPts val="0"/>
                        </a:spcBef>
                        <a:spcAft>
                          <a:spcPts val="0"/>
                        </a:spcAft>
                        <a:buClr>
                          <a:srgbClr val="FFFFFF"/>
                        </a:buClr>
                        <a:buSzPts val="2000"/>
                        <a:buFont typeface="Instrument Sans"/>
                        <a:buNone/>
                      </a:pPr>
                      <a:r>
                        <a:rPr lang="en-US" sz="2000">
                          <a:solidFill>
                            <a:srgbClr val="FFFFFF"/>
                          </a:solidFill>
                          <a:latin typeface="Instrument Sans"/>
                          <a:ea typeface="Instrument Sans"/>
                          <a:cs typeface="Instrument Sans"/>
                          <a:sym typeface="Instrument Sans"/>
                        </a:rPr>
                        <a:t>Text</a:t>
                      </a:r>
                      <a:endParaRPr sz="1400" u="none" cap="none" strike="noStrike"/>
                    </a:p>
                  </a:txBody>
                  <a:tcPr marT="30175" marB="30175" marR="60350" marL="60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FFFF"/>
                        </a:buClr>
                        <a:buSzPts val="2000"/>
                        <a:buFont typeface="Instrument Sans"/>
                        <a:buNone/>
                      </a:pPr>
                      <a:r>
                        <a:rPr lang="en-US" sz="2000">
                          <a:solidFill>
                            <a:srgbClr val="FFFFFF"/>
                          </a:solidFill>
                          <a:latin typeface="Instrument Sans"/>
                          <a:ea typeface="Instrument Sans"/>
                          <a:cs typeface="Instrument Sans"/>
                          <a:sym typeface="Instrument Sans"/>
                        </a:rPr>
                        <a:t>Text</a:t>
                      </a:r>
                      <a:endParaRPr sz="1400" u="none" cap="none" strike="noStrike"/>
                    </a:p>
                  </a:txBody>
                  <a:tcPr marT="30175" marB="30175" marR="60350" marL="60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90600">
                <a:tc>
                  <a:txBody>
                    <a:bodyPr/>
                    <a:lstStyle/>
                    <a:p>
                      <a:pPr indent="0" lvl="0" marL="0" marR="0" rtl="0" algn="l">
                        <a:lnSpc>
                          <a:spcPct val="100000"/>
                        </a:lnSpc>
                        <a:spcBef>
                          <a:spcPts val="0"/>
                        </a:spcBef>
                        <a:spcAft>
                          <a:spcPts val="0"/>
                        </a:spcAft>
                        <a:buClr>
                          <a:srgbClr val="FFFFFF"/>
                        </a:buClr>
                        <a:buSzPts val="2000"/>
                        <a:buFont typeface="Instrument Sans"/>
                        <a:buNone/>
                      </a:pPr>
                      <a:r>
                        <a:rPr lang="en-US" sz="2000">
                          <a:solidFill>
                            <a:srgbClr val="FFFFFF"/>
                          </a:solidFill>
                          <a:latin typeface="Instrument Sans"/>
                          <a:ea typeface="Instrument Sans"/>
                          <a:cs typeface="Instrument Sans"/>
                          <a:sym typeface="Instrument Sans"/>
                        </a:rPr>
                        <a:t>Text</a:t>
                      </a:r>
                      <a:endParaRPr sz="1400" u="none" cap="none" strike="noStrike"/>
                    </a:p>
                  </a:txBody>
                  <a:tcPr marT="30175" marB="30175" marR="60350" marL="60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FFFF"/>
                        </a:buClr>
                        <a:buSzPts val="2000"/>
                        <a:buFont typeface="Instrument Sans"/>
                        <a:buNone/>
                      </a:pPr>
                      <a:r>
                        <a:rPr lang="en-US" sz="2000">
                          <a:solidFill>
                            <a:srgbClr val="FFFFFF"/>
                          </a:solidFill>
                          <a:latin typeface="Instrument Sans"/>
                          <a:ea typeface="Instrument Sans"/>
                          <a:cs typeface="Instrument Sans"/>
                          <a:sym typeface="Instrument Sans"/>
                        </a:rPr>
                        <a:t>Text</a:t>
                      </a:r>
                      <a:endParaRPr sz="1400" u="none" cap="none" strike="noStrike"/>
                    </a:p>
                  </a:txBody>
                  <a:tcPr marT="30175" marB="30175" marR="60350" marL="60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43000">
                <a:tc>
                  <a:txBody>
                    <a:bodyPr/>
                    <a:lstStyle/>
                    <a:p>
                      <a:pPr indent="0" lvl="0" marL="0" marR="0" rtl="0" algn="l">
                        <a:lnSpc>
                          <a:spcPct val="100000"/>
                        </a:lnSpc>
                        <a:spcBef>
                          <a:spcPts val="0"/>
                        </a:spcBef>
                        <a:spcAft>
                          <a:spcPts val="0"/>
                        </a:spcAft>
                        <a:buClr>
                          <a:srgbClr val="FFFFFF"/>
                        </a:buClr>
                        <a:buSzPts val="2000"/>
                        <a:buFont typeface="Instrument Sans"/>
                        <a:buNone/>
                      </a:pPr>
                      <a:r>
                        <a:rPr lang="en-US" sz="2000">
                          <a:solidFill>
                            <a:srgbClr val="FFFFFF"/>
                          </a:solidFill>
                          <a:latin typeface="Instrument Sans"/>
                          <a:ea typeface="Instrument Sans"/>
                          <a:cs typeface="Instrument Sans"/>
                          <a:sym typeface="Instrument Sans"/>
                        </a:rPr>
                        <a:t>Text</a:t>
                      </a:r>
                      <a:endParaRPr sz="2000" u="none" cap="none" strike="noStrike">
                        <a:solidFill>
                          <a:srgbClr val="FFFFFF"/>
                        </a:solidFill>
                        <a:latin typeface="Instrument Sans"/>
                        <a:ea typeface="Instrument Sans"/>
                        <a:cs typeface="Instrument Sans"/>
                        <a:sym typeface="Instrument Sans"/>
                      </a:endParaRPr>
                    </a:p>
                  </a:txBody>
                  <a:tcPr marT="30175" marB="30175" marR="60350" marL="60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FFFF"/>
                        </a:buClr>
                        <a:buSzPts val="2000"/>
                        <a:buFont typeface="Instrument Sans"/>
                        <a:buNone/>
                      </a:pPr>
                      <a:r>
                        <a:rPr lang="en-US" sz="2000">
                          <a:solidFill>
                            <a:srgbClr val="FFFFFF"/>
                          </a:solidFill>
                          <a:latin typeface="Instrument Sans"/>
                          <a:ea typeface="Instrument Sans"/>
                          <a:cs typeface="Instrument Sans"/>
                          <a:sym typeface="Instrument Sans"/>
                        </a:rPr>
                        <a:t>Text</a:t>
                      </a:r>
                      <a:endParaRPr sz="1400" u="none" cap="none" strike="noStrike"/>
                    </a:p>
                  </a:txBody>
                  <a:tcPr marT="30175" marB="30175" marR="60350" marL="60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47800">
                <a:tc>
                  <a:txBody>
                    <a:bodyPr/>
                    <a:lstStyle/>
                    <a:p>
                      <a:pPr indent="0" lvl="0" marL="0" marR="0" rtl="0" algn="l">
                        <a:lnSpc>
                          <a:spcPct val="100000"/>
                        </a:lnSpc>
                        <a:spcBef>
                          <a:spcPts val="0"/>
                        </a:spcBef>
                        <a:spcAft>
                          <a:spcPts val="0"/>
                        </a:spcAft>
                        <a:buClr>
                          <a:srgbClr val="FFFFFF"/>
                        </a:buClr>
                        <a:buSzPts val="2000"/>
                        <a:buFont typeface="Instrument Sans"/>
                        <a:buNone/>
                      </a:pPr>
                      <a:r>
                        <a:rPr lang="en-US" sz="2000">
                          <a:solidFill>
                            <a:srgbClr val="FFFFFF"/>
                          </a:solidFill>
                          <a:latin typeface="Instrument Sans"/>
                          <a:ea typeface="Instrument Sans"/>
                          <a:cs typeface="Instrument Sans"/>
                          <a:sym typeface="Instrument Sans"/>
                        </a:rPr>
                        <a:t>Text</a:t>
                      </a:r>
                      <a:endParaRPr sz="1400" u="none" cap="none" strike="noStrike"/>
                    </a:p>
                  </a:txBody>
                  <a:tcPr marT="30175" marB="30175" marR="60350" marL="60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FFFF"/>
                        </a:buClr>
                        <a:buSzPts val="2000"/>
                        <a:buFont typeface="Instrument Sans"/>
                        <a:buNone/>
                      </a:pPr>
                      <a:r>
                        <a:rPr lang="en-US" sz="2000">
                          <a:solidFill>
                            <a:srgbClr val="FFFFFF"/>
                          </a:solidFill>
                          <a:latin typeface="Instrument Sans"/>
                          <a:ea typeface="Instrument Sans"/>
                          <a:cs typeface="Instrument Sans"/>
                          <a:sym typeface="Instrument Sans"/>
                        </a:rPr>
                        <a:t>Text</a:t>
                      </a:r>
                      <a:endParaRPr sz="1400" u="none" cap="none" strike="noStrike"/>
                    </a:p>
                  </a:txBody>
                  <a:tcPr marT="30175" marB="30175" marR="60350" marL="60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43DD6"/>
            </a:gs>
            <a:gs pos="100000">
              <a:srgbClr val="6286F1"/>
            </a:gs>
          </a:gsLst>
          <a:lin ang="2700000" scaled="0"/>
        </a:gradFill>
      </p:bgPr>
    </p:bg>
    <p:spTree>
      <p:nvGrpSpPr>
        <p:cNvPr id="138" name="Shape 138"/>
        <p:cNvGrpSpPr/>
        <p:nvPr/>
      </p:nvGrpSpPr>
      <p:grpSpPr>
        <a:xfrm>
          <a:off x="0" y="0"/>
          <a:ext cx="0" cy="0"/>
          <a:chOff x="0" y="0"/>
          <a:chExt cx="0" cy="0"/>
        </a:xfrm>
      </p:grpSpPr>
      <p:sp>
        <p:nvSpPr>
          <p:cNvPr id="139" name="Google Shape;139;p9"/>
          <p:cNvSpPr/>
          <p:nvPr/>
        </p:nvSpPr>
        <p:spPr>
          <a:xfrm>
            <a:off x="15750722" y="7749722"/>
            <a:ext cx="1508578" cy="1508578"/>
          </a:xfrm>
          <a:custGeom>
            <a:rect b="b" l="l" r="r" t="t"/>
            <a:pathLst>
              <a:path extrusionOk="0" h="1508578" w="1508578">
                <a:moveTo>
                  <a:pt x="0" y="0"/>
                </a:moveTo>
                <a:lnTo>
                  <a:pt x="1508578" y="0"/>
                </a:lnTo>
                <a:lnTo>
                  <a:pt x="1508578" y="1508578"/>
                </a:lnTo>
                <a:lnTo>
                  <a:pt x="0" y="150857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 name="Google Shape;140;p9"/>
          <p:cNvSpPr txBox="1"/>
          <p:nvPr/>
        </p:nvSpPr>
        <p:spPr>
          <a:xfrm>
            <a:off x="6458" y="3985400"/>
            <a:ext cx="18281541" cy="640945"/>
          </a:xfrm>
          <a:prstGeom prst="rect">
            <a:avLst/>
          </a:prstGeom>
          <a:noFill/>
          <a:ln>
            <a:noFill/>
          </a:ln>
        </p:spPr>
        <p:txBody>
          <a:bodyPr anchorCtr="0" anchor="t" bIns="0" lIns="0" spcFirstLastPara="1" rIns="0" wrap="square" tIns="0">
            <a:spAutoFit/>
          </a:bodyPr>
          <a:lstStyle/>
          <a:p>
            <a:pPr indent="0" lvl="0" marL="0" marR="0" rtl="0" algn="ctr">
              <a:lnSpc>
                <a:spcPct val="68454"/>
              </a:lnSpc>
              <a:spcBef>
                <a:spcPts val="0"/>
              </a:spcBef>
              <a:spcAft>
                <a:spcPts val="0"/>
              </a:spcAft>
              <a:buClr>
                <a:srgbClr val="000000"/>
              </a:buClr>
              <a:buSzPts val="6600"/>
              <a:buFont typeface="Arial"/>
              <a:buNone/>
            </a:pPr>
            <a:r>
              <a:rPr b="1" i="0" lang="en-US" sz="6600" u="none" cap="none" strike="noStrike">
                <a:solidFill>
                  <a:srgbClr val="FFFFFF"/>
                </a:solidFill>
                <a:latin typeface="Instrument Sans"/>
                <a:ea typeface="Instrument Sans"/>
                <a:cs typeface="Instrument Sans"/>
                <a:sym typeface="Instrument Sans"/>
              </a:rPr>
              <a:t>Thank you!</a:t>
            </a:r>
            <a:endParaRPr b="0" i="0" sz="1400" u="none" cap="none" strike="noStrike">
              <a:solidFill>
                <a:srgbClr val="000000"/>
              </a:solidFill>
              <a:latin typeface="Arial"/>
              <a:ea typeface="Arial"/>
              <a:cs typeface="Arial"/>
              <a:sym typeface="Arial"/>
            </a:endParaRPr>
          </a:p>
        </p:txBody>
      </p:sp>
      <p:pic>
        <p:nvPicPr>
          <p:cNvPr id="141" name="Google Shape;141;p9"/>
          <p:cNvPicPr preferRelativeResize="0"/>
          <p:nvPr/>
        </p:nvPicPr>
        <p:blipFill rotWithShape="1">
          <a:blip r:embed="rId4">
            <a:alphaModFix/>
          </a:blip>
          <a:srcRect b="0" l="0" r="0" t="0"/>
          <a:stretch/>
        </p:blipFill>
        <p:spPr>
          <a:xfrm>
            <a:off x="10729200" y="8343900"/>
            <a:ext cx="396000" cy="396000"/>
          </a:xfrm>
          <a:prstGeom prst="rect">
            <a:avLst/>
          </a:prstGeom>
          <a:noFill/>
          <a:ln>
            <a:noFill/>
          </a:ln>
        </p:spPr>
      </p:pic>
      <p:pic>
        <p:nvPicPr>
          <p:cNvPr id="142" name="Google Shape;142;p9"/>
          <p:cNvPicPr preferRelativeResize="0"/>
          <p:nvPr/>
        </p:nvPicPr>
        <p:blipFill rotWithShape="1">
          <a:blip r:embed="rId5">
            <a:alphaModFix/>
          </a:blip>
          <a:srcRect b="5295" l="0" r="0" t="5805"/>
          <a:stretch/>
        </p:blipFill>
        <p:spPr>
          <a:xfrm>
            <a:off x="7701755" y="8352983"/>
            <a:ext cx="449494" cy="399600"/>
          </a:xfrm>
          <a:prstGeom prst="rect">
            <a:avLst/>
          </a:prstGeom>
          <a:noFill/>
          <a:ln>
            <a:noFill/>
          </a:ln>
        </p:spPr>
      </p:pic>
      <p:pic>
        <p:nvPicPr>
          <p:cNvPr id="143" name="Google Shape;143;p9"/>
          <p:cNvPicPr preferRelativeResize="0"/>
          <p:nvPr/>
        </p:nvPicPr>
        <p:blipFill rotWithShape="1">
          <a:blip r:embed="rId6">
            <a:alphaModFix/>
          </a:blip>
          <a:srcRect b="12719" l="0" r="0" t="15271"/>
          <a:stretch/>
        </p:blipFill>
        <p:spPr>
          <a:xfrm>
            <a:off x="5179449" y="8363375"/>
            <a:ext cx="546341" cy="393414"/>
          </a:xfrm>
          <a:prstGeom prst="rect">
            <a:avLst/>
          </a:prstGeom>
          <a:noFill/>
          <a:ln>
            <a:noFill/>
          </a:ln>
        </p:spPr>
      </p:pic>
      <p:pic>
        <p:nvPicPr>
          <p:cNvPr id="144" name="Google Shape;144;p9"/>
          <p:cNvPicPr preferRelativeResize="0"/>
          <p:nvPr/>
        </p:nvPicPr>
        <p:blipFill rotWithShape="1">
          <a:blip r:embed="rId7">
            <a:alphaModFix/>
          </a:blip>
          <a:srcRect b="5490" l="4233" r="6866" t="5610"/>
          <a:stretch/>
        </p:blipFill>
        <p:spPr>
          <a:xfrm>
            <a:off x="3266224" y="8350456"/>
            <a:ext cx="399600" cy="399600"/>
          </a:xfrm>
          <a:prstGeom prst="rect">
            <a:avLst/>
          </a:prstGeom>
          <a:noFill/>
          <a:ln>
            <a:noFill/>
          </a:ln>
        </p:spPr>
      </p:pic>
      <p:pic>
        <p:nvPicPr>
          <p:cNvPr id="145" name="Google Shape;145;p9"/>
          <p:cNvPicPr preferRelativeResize="0"/>
          <p:nvPr/>
        </p:nvPicPr>
        <p:blipFill rotWithShape="1">
          <a:blip r:embed="rId8">
            <a:alphaModFix/>
          </a:blip>
          <a:srcRect b="0" l="0" r="0" t="0"/>
          <a:stretch/>
        </p:blipFill>
        <p:spPr>
          <a:xfrm>
            <a:off x="437439" y="8356910"/>
            <a:ext cx="398610" cy="398610"/>
          </a:xfrm>
          <a:prstGeom prst="rect">
            <a:avLst/>
          </a:prstGeom>
          <a:noFill/>
          <a:ln>
            <a:noFill/>
          </a:ln>
        </p:spPr>
      </p:pic>
      <p:pic>
        <p:nvPicPr>
          <p:cNvPr id="146" name="Google Shape;146;p9"/>
          <p:cNvPicPr preferRelativeResize="0"/>
          <p:nvPr/>
        </p:nvPicPr>
        <p:blipFill rotWithShape="1">
          <a:blip r:embed="rId9">
            <a:alphaModFix/>
          </a:blip>
          <a:srcRect b="0" l="0" r="0" t="0"/>
          <a:stretch/>
        </p:blipFill>
        <p:spPr>
          <a:xfrm>
            <a:off x="12997902" y="8344952"/>
            <a:ext cx="1175298" cy="399600"/>
          </a:xfrm>
          <a:prstGeom prst="rect">
            <a:avLst/>
          </a:prstGeom>
          <a:noFill/>
          <a:ln>
            <a:noFill/>
          </a:ln>
        </p:spPr>
      </p:pic>
      <p:sp>
        <p:nvSpPr>
          <p:cNvPr id="147" name="Google Shape;147;p9"/>
          <p:cNvSpPr txBox="1"/>
          <p:nvPr/>
        </p:nvSpPr>
        <p:spPr>
          <a:xfrm>
            <a:off x="838199" y="8417625"/>
            <a:ext cx="2412683" cy="295414"/>
          </a:xfrm>
          <a:prstGeom prst="rect">
            <a:avLst/>
          </a:prstGeom>
          <a:noFill/>
          <a:ln>
            <a:noFill/>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FFFFFF"/>
                </a:solidFill>
                <a:latin typeface="Instrument Sans"/>
                <a:ea typeface="Instrument Sans"/>
                <a:cs typeface="Instrument Sans"/>
                <a:sym typeface="Instrument Sans"/>
              </a:rPr>
              <a:t>https://ednaquaplan.com/</a:t>
            </a:r>
            <a:endParaRPr b="0" i="0" sz="1400" u="none" cap="none" strike="noStrike">
              <a:solidFill>
                <a:srgbClr val="000000"/>
              </a:solidFill>
              <a:latin typeface="Arial"/>
              <a:ea typeface="Arial"/>
              <a:cs typeface="Arial"/>
              <a:sym typeface="Arial"/>
            </a:endParaRPr>
          </a:p>
        </p:txBody>
      </p:sp>
      <p:sp>
        <p:nvSpPr>
          <p:cNvPr id="148" name="Google Shape;148;p9"/>
          <p:cNvSpPr txBox="1"/>
          <p:nvPr/>
        </p:nvSpPr>
        <p:spPr>
          <a:xfrm>
            <a:off x="3665824" y="8426760"/>
            <a:ext cx="1800000" cy="292388"/>
          </a:xfrm>
          <a:prstGeom prst="rect">
            <a:avLst/>
          </a:prstGeom>
          <a:noFill/>
          <a:ln>
            <a:noFill/>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FFFFFF"/>
                </a:solidFill>
                <a:latin typeface="Instrument Sans"/>
                <a:ea typeface="Instrument Sans"/>
                <a:cs typeface="Instrument Sans"/>
                <a:sym typeface="Instrument Sans"/>
              </a:rPr>
              <a:t>ednaqua-plan</a:t>
            </a:r>
            <a:endParaRPr b="0" i="0" sz="1400" u="none" cap="none" strike="noStrike">
              <a:solidFill>
                <a:srgbClr val="000000"/>
              </a:solidFill>
              <a:latin typeface="Arial"/>
              <a:ea typeface="Arial"/>
              <a:cs typeface="Arial"/>
              <a:sym typeface="Arial"/>
            </a:endParaRPr>
          </a:p>
        </p:txBody>
      </p:sp>
      <p:sp>
        <p:nvSpPr>
          <p:cNvPr id="149" name="Google Shape;149;p9"/>
          <p:cNvSpPr txBox="1"/>
          <p:nvPr/>
        </p:nvSpPr>
        <p:spPr>
          <a:xfrm>
            <a:off x="5749194" y="8426760"/>
            <a:ext cx="2404206" cy="292388"/>
          </a:xfrm>
          <a:prstGeom prst="rect">
            <a:avLst/>
          </a:prstGeom>
          <a:noFill/>
          <a:ln>
            <a:noFill/>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FFFFFF"/>
                </a:solidFill>
                <a:latin typeface="Instrument Sans"/>
                <a:ea typeface="Instrument Sans"/>
                <a:cs typeface="Instrument Sans"/>
                <a:sym typeface="Instrument Sans"/>
              </a:rPr>
              <a:t>ednAqua@embrc.eu</a:t>
            </a:r>
            <a:endParaRPr b="0" i="0" sz="1400" u="none" cap="none" strike="noStrike">
              <a:solidFill>
                <a:srgbClr val="000000"/>
              </a:solidFill>
              <a:latin typeface="Arial"/>
              <a:ea typeface="Arial"/>
              <a:cs typeface="Arial"/>
              <a:sym typeface="Arial"/>
            </a:endParaRPr>
          </a:p>
        </p:txBody>
      </p:sp>
      <p:sp>
        <p:nvSpPr>
          <p:cNvPr id="150" name="Google Shape;150;p9"/>
          <p:cNvSpPr txBox="1"/>
          <p:nvPr/>
        </p:nvSpPr>
        <p:spPr>
          <a:xfrm>
            <a:off x="8156828" y="8436154"/>
            <a:ext cx="2415616" cy="292388"/>
          </a:xfrm>
          <a:prstGeom prst="rect">
            <a:avLst/>
          </a:prstGeom>
          <a:noFill/>
          <a:ln>
            <a:noFill/>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FFFFFF"/>
                </a:solidFill>
                <a:latin typeface="Instrument Sans"/>
                <a:ea typeface="Instrument Sans"/>
                <a:cs typeface="Instrument Sans"/>
                <a:sym typeface="Instrument Sans"/>
              </a:rPr>
              <a:t>@ednaquaplan.bsky.social</a:t>
            </a:r>
            <a:endParaRPr b="0" i="0" sz="1400" u="none" cap="none" strike="noStrike">
              <a:solidFill>
                <a:srgbClr val="000000"/>
              </a:solidFill>
              <a:latin typeface="Arial"/>
              <a:ea typeface="Arial"/>
              <a:cs typeface="Arial"/>
              <a:sym typeface="Arial"/>
            </a:endParaRPr>
          </a:p>
        </p:txBody>
      </p:sp>
      <p:sp>
        <p:nvSpPr>
          <p:cNvPr id="151" name="Google Shape;151;p9"/>
          <p:cNvSpPr txBox="1"/>
          <p:nvPr/>
        </p:nvSpPr>
        <p:spPr>
          <a:xfrm>
            <a:off x="14140117" y="8420651"/>
            <a:ext cx="1800000" cy="292388"/>
          </a:xfrm>
          <a:prstGeom prst="rect">
            <a:avLst/>
          </a:prstGeom>
          <a:noFill/>
          <a:ln>
            <a:noFill/>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FFFFFF"/>
                </a:solidFill>
                <a:latin typeface="Instrument Sans"/>
                <a:ea typeface="Instrument Sans"/>
                <a:cs typeface="Instrument Sans"/>
                <a:sym typeface="Instrument Sans"/>
              </a:rPr>
              <a:t>ednaquaplan</a:t>
            </a:r>
            <a:endParaRPr b="1" i="0" sz="1300" u="none" cap="none" strike="noStrike">
              <a:solidFill>
                <a:srgbClr val="FFFFFF"/>
              </a:solidFill>
              <a:latin typeface="Instrument Sans"/>
              <a:ea typeface="Instrument Sans"/>
              <a:cs typeface="Instrument Sans"/>
              <a:sym typeface="Instrument Sans"/>
            </a:endParaRPr>
          </a:p>
        </p:txBody>
      </p:sp>
      <p:sp>
        <p:nvSpPr>
          <p:cNvPr id="152" name="Google Shape;152;p9"/>
          <p:cNvSpPr txBox="1"/>
          <p:nvPr/>
        </p:nvSpPr>
        <p:spPr>
          <a:xfrm>
            <a:off x="11114868" y="8450227"/>
            <a:ext cx="1800000" cy="292388"/>
          </a:xfrm>
          <a:prstGeom prst="rect">
            <a:avLst/>
          </a:prstGeom>
          <a:noFill/>
          <a:ln>
            <a:noFill/>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FFFFFF"/>
                </a:solidFill>
                <a:latin typeface="Instrument Sans"/>
                <a:ea typeface="Instrument Sans"/>
                <a:cs typeface="Instrument Sans"/>
                <a:sym typeface="Instrument Sans"/>
              </a:rPr>
              <a:t>@eDNAqua_plan</a:t>
            </a:r>
            <a:endParaRPr b="0" i="0" sz="1400" u="none" cap="none" strike="noStrike">
              <a:solidFill>
                <a:srgbClr val="000000"/>
              </a:solidFill>
              <a:latin typeface="Arial"/>
              <a:ea typeface="Arial"/>
              <a:cs typeface="Arial"/>
              <a:sym typeface="Arial"/>
            </a:endParaRPr>
          </a:p>
        </p:txBody>
      </p:sp>
      <p:sp>
        <p:nvSpPr>
          <p:cNvPr id="153" name="Google Shape;153;p9"/>
          <p:cNvSpPr txBox="1"/>
          <p:nvPr/>
        </p:nvSpPr>
        <p:spPr>
          <a:xfrm>
            <a:off x="0" y="5510303"/>
            <a:ext cx="18287999" cy="338554"/>
          </a:xfrm>
          <a:prstGeom prst="rect">
            <a:avLst/>
          </a:prstGeom>
          <a:noFill/>
          <a:ln>
            <a:noFill/>
          </a:ln>
        </p:spPr>
        <p:txBody>
          <a:bodyPr anchorCtr="0" anchor="t" bIns="45700" lIns="91425" spcFirstLastPara="1" rIns="91425" wrap="square" tIns="45700">
            <a:spAutoFit/>
          </a:bodyPr>
          <a:lstStyle/>
          <a:p>
            <a:pPr indent="0" lvl="2"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Instrument Sans"/>
                <a:ea typeface="Instrument Sans"/>
                <a:cs typeface="Instrument Sans"/>
                <a:sym typeface="Instrument Sans"/>
              </a:rPr>
              <a:t>email</a:t>
            </a:r>
            <a:endParaRPr b="0" i="0" sz="1400" u="none" cap="none" strike="noStrike">
              <a:solidFill>
                <a:srgbClr val="000000"/>
              </a:solidFill>
              <a:latin typeface="Arial"/>
              <a:ea typeface="Arial"/>
              <a:cs typeface="Arial"/>
              <a:sym typeface="Arial"/>
            </a:endParaRPr>
          </a:p>
        </p:txBody>
      </p:sp>
      <p:sp>
        <p:nvSpPr>
          <p:cNvPr id="154" name="Google Shape;154;p9"/>
          <p:cNvSpPr txBox="1"/>
          <p:nvPr/>
        </p:nvSpPr>
        <p:spPr>
          <a:xfrm>
            <a:off x="0" y="5141938"/>
            <a:ext cx="18288000" cy="338554"/>
          </a:xfrm>
          <a:prstGeom prst="rect">
            <a:avLst/>
          </a:prstGeom>
          <a:noFill/>
          <a:ln>
            <a:noFill/>
          </a:ln>
        </p:spPr>
        <p:txBody>
          <a:bodyPr anchorCtr="0" anchor="t" bIns="45700" lIns="91425" spcFirstLastPara="1" rIns="91425" wrap="square" tIns="45700">
            <a:spAutoFit/>
          </a:bodyPr>
          <a:lstStyle/>
          <a:p>
            <a:pPr indent="0" lvl="2"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Instrument Sans"/>
                <a:ea typeface="Instrument Sans"/>
                <a:cs typeface="Instrument Sans"/>
                <a:sym typeface="Instrument Sans"/>
              </a:rPr>
              <a:t>Affiliation</a:t>
            </a:r>
            <a:endParaRPr b="0" i="0" sz="1400" u="none" cap="none" strike="noStrike">
              <a:solidFill>
                <a:srgbClr val="000000"/>
              </a:solidFill>
              <a:latin typeface="Arial"/>
              <a:ea typeface="Arial"/>
              <a:cs typeface="Arial"/>
              <a:sym typeface="Arial"/>
            </a:endParaRPr>
          </a:p>
        </p:txBody>
      </p:sp>
      <p:sp>
        <p:nvSpPr>
          <p:cNvPr id="155" name="Google Shape;155;p9"/>
          <p:cNvSpPr txBox="1"/>
          <p:nvPr/>
        </p:nvSpPr>
        <p:spPr>
          <a:xfrm>
            <a:off x="1612750" y="8919450"/>
            <a:ext cx="3350100" cy="1139100"/>
          </a:xfrm>
          <a:prstGeom prst="rect">
            <a:avLst/>
          </a:prstGeom>
          <a:noFill/>
          <a:ln>
            <a:noFill/>
          </a:ln>
        </p:spPr>
        <p:txBody>
          <a:bodyPr anchorCtr="0" anchor="t" bIns="91425" lIns="91425" spcFirstLastPara="1" rIns="91425" wrap="square" tIns="91425">
            <a:spAutoFit/>
          </a:bodyPr>
          <a:lstStyle/>
          <a:p>
            <a:pPr indent="0" lvl="0" marL="0" rtl="0" algn="just">
              <a:lnSpc>
                <a:spcPct val="104000"/>
              </a:lnSpc>
              <a:spcBef>
                <a:spcPts val="1000"/>
              </a:spcBef>
              <a:spcAft>
                <a:spcPts val="1000"/>
              </a:spcAft>
              <a:buNone/>
            </a:pPr>
            <a:r>
              <a:rPr lang="en-US" sz="1000">
                <a:solidFill>
                  <a:srgbClr val="FFFFFF"/>
                </a:solidFill>
                <a:latin typeface="Instrument Sans"/>
                <a:ea typeface="Instrument Sans"/>
                <a:cs typeface="Instrument Sans"/>
                <a:sym typeface="Instrument Sans"/>
              </a:rPr>
              <a:t>Views and opinions expressed are however, those of the author(s) only and do not necessarily reflect those of the European Union or the European Climate, Infrastructure and Environment Executive Agency (CINEA). Neither the European Union nor the granting authority can be held responsible for them.</a:t>
            </a:r>
            <a:endParaRPr sz="1000">
              <a:solidFill>
                <a:srgbClr val="FFFFFF"/>
              </a:solidFill>
              <a:latin typeface="Instrument Sans"/>
              <a:ea typeface="Instrument Sans"/>
              <a:cs typeface="Instrument Sans"/>
              <a:sym typeface="Instrument Sans"/>
            </a:endParaRPr>
          </a:p>
        </p:txBody>
      </p:sp>
      <p:pic>
        <p:nvPicPr>
          <p:cNvPr id="156" name="Google Shape;156;p9" title="EN_fundedbyEU_VERTICAL_RGB_WHITE Outline.png"/>
          <p:cNvPicPr preferRelativeResize="0"/>
          <p:nvPr/>
        </p:nvPicPr>
        <p:blipFill>
          <a:blip r:embed="rId10">
            <a:alphaModFix/>
          </a:blip>
          <a:stretch>
            <a:fillRect/>
          </a:stretch>
        </p:blipFill>
        <p:spPr>
          <a:xfrm>
            <a:off x="437450" y="8919453"/>
            <a:ext cx="1175299" cy="11907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Nicolas Pade</dc:creator>
</cp:coreProperties>
</file>